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  <p:sldMasterId id="2147483671" r:id="rId3"/>
  </p:sldMasterIdLst>
  <p:notesMasterIdLst>
    <p:notesMasterId r:id="rId18"/>
  </p:notesMasterIdLst>
  <p:sldIdLst>
    <p:sldId id="4667" r:id="rId4"/>
    <p:sldId id="4688" r:id="rId5"/>
    <p:sldId id="4694" r:id="rId6"/>
    <p:sldId id="4695" r:id="rId7"/>
    <p:sldId id="4696" r:id="rId8"/>
    <p:sldId id="4697" r:id="rId9"/>
    <p:sldId id="4698" r:id="rId10"/>
    <p:sldId id="4699" r:id="rId11"/>
    <p:sldId id="4700" r:id="rId12"/>
    <p:sldId id="4701" r:id="rId13"/>
    <p:sldId id="4702" r:id="rId14"/>
    <p:sldId id="4703" r:id="rId15"/>
    <p:sldId id="4704" r:id="rId16"/>
    <p:sldId id="4686" r:id="rId17"/>
  </p:sldIdLst>
  <p:sldSz cx="12192000" cy="6858000"/>
  <p:notesSz cx="6797675" cy="9926638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75" userDrawn="1">
          <p15:clr>
            <a:srgbClr val="A4A3A4"/>
          </p15:clr>
        </p15:guide>
        <p15:guide id="2" pos="292" userDrawn="1">
          <p15:clr>
            <a:srgbClr val="A4A3A4"/>
          </p15:clr>
        </p15:guide>
        <p15:guide id="3" pos="3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yche" initials="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72C9"/>
    <a:srgbClr val="5B9BD5"/>
    <a:srgbClr val="FF0201"/>
    <a:srgbClr val="218AE9"/>
    <a:srgbClr val="3C66D8"/>
    <a:srgbClr val="FB6E49"/>
    <a:srgbClr val="48C6EB"/>
    <a:srgbClr val="0A46A4"/>
    <a:srgbClr val="E0E8F3"/>
    <a:srgbClr val="338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4" autoAdjust="0"/>
    <p:restoredTop sz="86509" autoAdjust="0"/>
  </p:normalViewPr>
  <p:slideViewPr>
    <p:cSldViewPr snapToGrid="0" showGuides="1">
      <p:cViewPr varScale="1">
        <p:scale>
          <a:sx n="72" d="100"/>
          <a:sy n="72" d="100"/>
        </p:scale>
        <p:origin x="931" y="58"/>
      </p:cViewPr>
      <p:guideLst>
        <p:guide orient="horz" pos="4075"/>
        <p:guide pos="292"/>
        <p:guide pos="31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9E2DB-D247-40A9-B876-4A57753B0F86}" type="datetimeFigureOut">
              <a:rPr lang="zh-CN" altLang="en-US" smtClean="0"/>
              <a:t>2025/2/7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962812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C842B-8951-4F96-B53C-FC68EF154B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0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6.png"/><Relationship Id="rId7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8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3" y="98244"/>
            <a:ext cx="1853791" cy="792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79" y="6302688"/>
            <a:ext cx="2071006" cy="33341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1524000" y="946194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3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524000" y="3649193"/>
            <a:ext cx="9144000" cy="1516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151639" y="2401888"/>
            <a:ext cx="6087426" cy="0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 userDrawn="1"/>
        </p:nvSpPr>
        <p:spPr>
          <a:xfrm>
            <a:off x="0" y="2500313"/>
            <a:ext cx="12192318" cy="1628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11455603" y="3260725"/>
            <a:ext cx="192117" cy="6381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1676299" y="3224213"/>
            <a:ext cx="192118" cy="7429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465129" y="3186113"/>
            <a:ext cx="200056" cy="523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454015" y="3914775"/>
            <a:ext cx="200056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214265" y="3265488"/>
            <a:ext cx="192117" cy="6381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1223792" y="3192463"/>
            <a:ext cx="200056" cy="523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1212677" y="3921125"/>
            <a:ext cx="200056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10320363" y="3890963"/>
            <a:ext cx="847857" cy="730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10320363" y="3797300"/>
            <a:ext cx="847857" cy="714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 rot="16200000" flipH="1">
            <a:off x="10847538" y="3115890"/>
            <a:ext cx="72019" cy="81589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16" name="图片 18" descr="机器人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157" y="1779588"/>
            <a:ext cx="635099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74897" y="1857375"/>
            <a:ext cx="5270900" cy="471988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1991061" y="3232951"/>
            <a:ext cx="8232024" cy="3095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8" name="Picture 2" descr="E:\讯飞工作文件\logo\讯飞教育圆形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2" y="332656"/>
            <a:ext cx="714487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3" b="11111"/>
          <a:stretch>
            <a:fillRect/>
          </a:stretch>
        </p:blipFill>
        <p:spPr>
          <a:xfrm>
            <a:off x="262599" y="332656"/>
            <a:ext cx="936250" cy="576064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2025/2/7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3" y="98244"/>
            <a:ext cx="1853791" cy="7926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79" y="6302688"/>
            <a:ext cx="2071006" cy="333418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5522913" y="1538288"/>
            <a:ext cx="6065837" cy="0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5540375" y="2348880"/>
            <a:ext cx="6084888" cy="0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4" descr="1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088" y="1143000"/>
            <a:ext cx="6000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 bwMode="auto">
          <a:xfrm rot="10800000" flipV="1">
            <a:off x="7413625" y="4929188"/>
            <a:ext cx="3968750" cy="714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 bwMode="auto">
          <a:xfrm rot="10800000" flipV="1">
            <a:off x="2841625" y="4929188"/>
            <a:ext cx="4572000" cy="714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 bwMode="auto">
          <a:xfrm rot="10800000" flipV="1">
            <a:off x="665163" y="4929188"/>
            <a:ext cx="1874837" cy="460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6" name="组合 68"/>
          <p:cNvGrpSpPr/>
          <p:nvPr userDrawn="1"/>
        </p:nvGrpSpPr>
        <p:grpSpPr bwMode="auto">
          <a:xfrm>
            <a:off x="6738938" y="3357563"/>
            <a:ext cx="5275262" cy="1706562"/>
            <a:chOff x="6285683" y="3357562"/>
            <a:chExt cx="5728340" cy="1706460"/>
          </a:xfrm>
        </p:grpSpPr>
        <p:grpSp>
          <p:nvGrpSpPr>
            <p:cNvPr id="17" name="组合 47"/>
            <p:cNvGrpSpPr/>
            <p:nvPr/>
          </p:nvGrpSpPr>
          <p:grpSpPr bwMode="auto">
            <a:xfrm>
              <a:off x="6285683" y="4214819"/>
              <a:ext cx="3754594" cy="849203"/>
              <a:chOff x="6803694" y="2730013"/>
              <a:chExt cx="2816312" cy="849203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7937701" y="2796626"/>
                <a:ext cx="143529" cy="74290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7772190" y="2796626"/>
                <a:ext cx="144822" cy="74290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" name="矩形 38"/>
              <p:cNvSpPr/>
              <p:nvPr/>
            </p:nvSpPr>
            <p:spPr>
              <a:xfrm flipH="1">
                <a:off x="6803694" y="3006163"/>
                <a:ext cx="813330" cy="244460"/>
              </a:xfrm>
              <a:custGeom>
                <a:avLst/>
                <a:gdLst>
                  <a:gd name="connsiteX0" fmla="*/ 0 w 718716"/>
                  <a:gd name="connsiteY0" fmla="*/ 0 h 244403"/>
                  <a:gd name="connsiteX1" fmla="*/ 718716 w 718716"/>
                  <a:gd name="connsiteY1" fmla="*/ 0 h 244403"/>
                  <a:gd name="connsiteX2" fmla="*/ 718716 w 718716"/>
                  <a:gd name="connsiteY2" fmla="*/ 244403 h 244403"/>
                  <a:gd name="connsiteX3" fmla="*/ 0 w 718716"/>
                  <a:gd name="connsiteY3" fmla="*/ 244403 h 244403"/>
                  <a:gd name="connsiteX4" fmla="*/ 0 w 718716"/>
                  <a:gd name="connsiteY4" fmla="*/ 0 h 244403"/>
                  <a:gd name="connsiteX0-1" fmla="*/ 0 w 765250"/>
                  <a:gd name="connsiteY0-2" fmla="*/ 0 h 244403"/>
                  <a:gd name="connsiteX1-3" fmla="*/ 718716 w 765250"/>
                  <a:gd name="connsiteY1-4" fmla="*/ 0 h 244403"/>
                  <a:gd name="connsiteX2-5" fmla="*/ 718716 w 765250"/>
                  <a:gd name="connsiteY2-6" fmla="*/ 244403 h 244403"/>
                  <a:gd name="connsiteX3-7" fmla="*/ 0 w 765250"/>
                  <a:gd name="connsiteY3-8" fmla="*/ 244403 h 244403"/>
                  <a:gd name="connsiteX4-9" fmla="*/ 0 w 765250"/>
                  <a:gd name="connsiteY4-10" fmla="*/ 0 h 244403"/>
                  <a:gd name="connsiteX0-11" fmla="*/ 0 w 783864"/>
                  <a:gd name="connsiteY0-12" fmla="*/ 0 h 244403"/>
                  <a:gd name="connsiteX1-13" fmla="*/ 718716 w 783864"/>
                  <a:gd name="connsiteY1-14" fmla="*/ 0 h 244403"/>
                  <a:gd name="connsiteX2-15" fmla="*/ 718716 w 783864"/>
                  <a:gd name="connsiteY2-16" fmla="*/ 244403 h 244403"/>
                  <a:gd name="connsiteX3-17" fmla="*/ 0 w 783864"/>
                  <a:gd name="connsiteY3-18" fmla="*/ 244403 h 244403"/>
                  <a:gd name="connsiteX4-19" fmla="*/ 0 w 783864"/>
                  <a:gd name="connsiteY4-20" fmla="*/ 0 h 244403"/>
                  <a:gd name="connsiteX0-21" fmla="*/ 0 w 798122"/>
                  <a:gd name="connsiteY0-22" fmla="*/ 0 h 244403"/>
                  <a:gd name="connsiteX1-23" fmla="*/ 718716 w 798122"/>
                  <a:gd name="connsiteY1-24" fmla="*/ 0 h 244403"/>
                  <a:gd name="connsiteX2-25" fmla="*/ 718716 w 798122"/>
                  <a:gd name="connsiteY2-26" fmla="*/ 244403 h 244403"/>
                  <a:gd name="connsiteX3-27" fmla="*/ 0 w 798122"/>
                  <a:gd name="connsiteY3-28" fmla="*/ 244403 h 244403"/>
                  <a:gd name="connsiteX4-29" fmla="*/ 0 w 798122"/>
                  <a:gd name="connsiteY4-30" fmla="*/ 0 h 244403"/>
                  <a:gd name="connsiteX0-31" fmla="*/ 0 w 800169"/>
                  <a:gd name="connsiteY0-32" fmla="*/ 0 h 244403"/>
                  <a:gd name="connsiteX1-33" fmla="*/ 718716 w 800169"/>
                  <a:gd name="connsiteY1-34" fmla="*/ 0 h 244403"/>
                  <a:gd name="connsiteX2-35" fmla="*/ 718716 w 800169"/>
                  <a:gd name="connsiteY2-36" fmla="*/ 244403 h 244403"/>
                  <a:gd name="connsiteX3-37" fmla="*/ 0 w 800169"/>
                  <a:gd name="connsiteY3-38" fmla="*/ 244403 h 244403"/>
                  <a:gd name="connsiteX4-39" fmla="*/ 0 w 800169"/>
                  <a:gd name="connsiteY4-40" fmla="*/ 0 h 244403"/>
                  <a:gd name="connsiteX0-41" fmla="*/ 0 w 806646"/>
                  <a:gd name="connsiteY0-42" fmla="*/ 0 h 244403"/>
                  <a:gd name="connsiteX1-43" fmla="*/ 718716 w 806646"/>
                  <a:gd name="connsiteY1-44" fmla="*/ 0 h 244403"/>
                  <a:gd name="connsiteX2-45" fmla="*/ 718716 w 806646"/>
                  <a:gd name="connsiteY2-46" fmla="*/ 244403 h 244403"/>
                  <a:gd name="connsiteX3-47" fmla="*/ 0 w 806646"/>
                  <a:gd name="connsiteY3-48" fmla="*/ 244403 h 244403"/>
                  <a:gd name="connsiteX4-49" fmla="*/ 0 w 806646"/>
                  <a:gd name="connsiteY4-50" fmla="*/ 0 h 244403"/>
                  <a:gd name="connsiteX0-51" fmla="*/ 0 w 813593"/>
                  <a:gd name="connsiteY0-52" fmla="*/ 0 h 244403"/>
                  <a:gd name="connsiteX1-53" fmla="*/ 718716 w 813593"/>
                  <a:gd name="connsiteY1-54" fmla="*/ 0 h 244403"/>
                  <a:gd name="connsiteX2-55" fmla="*/ 718716 w 813593"/>
                  <a:gd name="connsiteY2-56" fmla="*/ 244403 h 244403"/>
                  <a:gd name="connsiteX3-57" fmla="*/ 0 w 813593"/>
                  <a:gd name="connsiteY3-58" fmla="*/ 244403 h 244403"/>
                  <a:gd name="connsiteX4-59" fmla="*/ 0 w 813593"/>
                  <a:gd name="connsiteY4-60" fmla="*/ 0 h 24440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13593" h="244403">
                    <a:moveTo>
                      <a:pt x="0" y="0"/>
                    </a:moveTo>
                    <a:lnTo>
                      <a:pt x="718716" y="0"/>
                    </a:lnTo>
                    <a:cubicBezTo>
                      <a:pt x="823418" y="4687"/>
                      <a:pt x="865299" y="232737"/>
                      <a:pt x="718716" y="244403"/>
                    </a:cubicBezTo>
                    <a:lnTo>
                      <a:pt x="0" y="244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7" name="矩形 38"/>
              <p:cNvSpPr/>
              <p:nvPr/>
            </p:nvSpPr>
            <p:spPr>
              <a:xfrm flipH="1">
                <a:off x="6886449" y="3036324"/>
                <a:ext cx="730574" cy="179377"/>
              </a:xfrm>
              <a:custGeom>
                <a:avLst/>
                <a:gdLst>
                  <a:gd name="connsiteX0" fmla="*/ 0 w 718716"/>
                  <a:gd name="connsiteY0" fmla="*/ 0 h 244403"/>
                  <a:gd name="connsiteX1" fmla="*/ 718716 w 718716"/>
                  <a:gd name="connsiteY1" fmla="*/ 0 h 244403"/>
                  <a:gd name="connsiteX2" fmla="*/ 718716 w 718716"/>
                  <a:gd name="connsiteY2" fmla="*/ 244403 h 244403"/>
                  <a:gd name="connsiteX3" fmla="*/ 0 w 718716"/>
                  <a:gd name="connsiteY3" fmla="*/ 244403 h 244403"/>
                  <a:gd name="connsiteX4" fmla="*/ 0 w 718716"/>
                  <a:gd name="connsiteY4" fmla="*/ 0 h 244403"/>
                  <a:gd name="connsiteX0-1" fmla="*/ 0 w 765250"/>
                  <a:gd name="connsiteY0-2" fmla="*/ 0 h 244403"/>
                  <a:gd name="connsiteX1-3" fmla="*/ 718716 w 765250"/>
                  <a:gd name="connsiteY1-4" fmla="*/ 0 h 244403"/>
                  <a:gd name="connsiteX2-5" fmla="*/ 718716 w 765250"/>
                  <a:gd name="connsiteY2-6" fmla="*/ 244403 h 244403"/>
                  <a:gd name="connsiteX3-7" fmla="*/ 0 w 765250"/>
                  <a:gd name="connsiteY3-8" fmla="*/ 244403 h 244403"/>
                  <a:gd name="connsiteX4-9" fmla="*/ 0 w 765250"/>
                  <a:gd name="connsiteY4-10" fmla="*/ 0 h 244403"/>
                  <a:gd name="connsiteX0-11" fmla="*/ 0 w 783864"/>
                  <a:gd name="connsiteY0-12" fmla="*/ 0 h 244403"/>
                  <a:gd name="connsiteX1-13" fmla="*/ 718716 w 783864"/>
                  <a:gd name="connsiteY1-14" fmla="*/ 0 h 244403"/>
                  <a:gd name="connsiteX2-15" fmla="*/ 718716 w 783864"/>
                  <a:gd name="connsiteY2-16" fmla="*/ 244403 h 244403"/>
                  <a:gd name="connsiteX3-17" fmla="*/ 0 w 783864"/>
                  <a:gd name="connsiteY3-18" fmla="*/ 244403 h 244403"/>
                  <a:gd name="connsiteX4-19" fmla="*/ 0 w 783864"/>
                  <a:gd name="connsiteY4-20" fmla="*/ 0 h 244403"/>
                  <a:gd name="connsiteX0-21" fmla="*/ 0 w 798122"/>
                  <a:gd name="connsiteY0-22" fmla="*/ 0 h 244403"/>
                  <a:gd name="connsiteX1-23" fmla="*/ 718716 w 798122"/>
                  <a:gd name="connsiteY1-24" fmla="*/ 0 h 244403"/>
                  <a:gd name="connsiteX2-25" fmla="*/ 718716 w 798122"/>
                  <a:gd name="connsiteY2-26" fmla="*/ 244403 h 244403"/>
                  <a:gd name="connsiteX3-27" fmla="*/ 0 w 798122"/>
                  <a:gd name="connsiteY3-28" fmla="*/ 244403 h 244403"/>
                  <a:gd name="connsiteX4-29" fmla="*/ 0 w 798122"/>
                  <a:gd name="connsiteY4-30" fmla="*/ 0 h 244403"/>
                  <a:gd name="connsiteX0-31" fmla="*/ 0 w 800169"/>
                  <a:gd name="connsiteY0-32" fmla="*/ 0 h 244403"/>
                  <a:gd name="connsiteX1-33" fmla="*/ 718716 w 800169"/>
                  <a:gd name="connsiteY1-34" fmla="*/ 0 h 244403"/>
                  <a:gd name="connsiteX2-35" fmla="*/ 718716 w 800169"/>
                  <a:gd name="connsiteY2-36" fmla="*/ 244403 h 244403"/>
                  <a:gd name="connsiteX3-37" fmla="*/ 0 w 800169"/>
                  <a:gd name="connsiteY3-38" fmla="*/ 244403 h 244403"/>
                  <a:gd name="connsiteX4-39" fmla="*/ 0 w 800169"/>
                  <a:gd name="connsiteY4-40" fmla="*/ 0 h 244403"/>
                  <a:gd name="connsiteX0-41" fmla="*/ 0 w 806646"/>
                  <a:gd name="connsiteY0-42" fmla="*/ 0 h 244403"/>
                  <a:gd name="connsiteX1-43" fmla="*/ 718716 w 806646"/>
                  <a:gd name="connsiteY1-44" fmla="*/ 0 h 244403"/>
                  <a:gd name="connsiteX2-45" fmla="*/ 718716 w 806646"/>
                  <a:gd name="connsiteY2-46" fmla="*/ 244403 h 244403"/>
                  <a:gd name="connsiteX3-47" fmla="*/ 0 w 806646"/>
                  <a:gd name="connsiteY3-48" fmla="*/ 244403 h 244403"/>
                  <a:gd name="connsiteX4-49" fmla="*/ 0 w 806646"/>
                  <a:gd name="connsiteY4-50" fmla="*/ 0 h 244403"/>
                  <a:gd name="connsiteX0-51" fmla="*/ 0 w 813593"/>
                  <a:gd name="connsiteY0-52" fmla="*/ 0 h 244403"/>
                  <a:gd name="connsiteX1-53" fmla="*/ 718716 w 813593"/>
                  <a:gd name="connsiteY1-54" fmla="*/ 0 h 244403"/>
                  <a:gd name="connsiteX2-55" fmla="*/ 718716 w 813593"/>
                  <a:gd name="connsiteY2-56" fmla="*/ 244403 h 244403"/>
                  <a:gd name="connsiteX3-57" fmla="*/ 0 w 813593"/>
                  <a:gd name="connsiteY3-58" fmla="*/ 244403 h 244403"/>
                  <a:gd name="connsiteX4-59" fmla="*/ 0 w 813593"/>
                  <a:gd name="connsiteY4-60" fmla="*/ 0 h 24440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13593" h="244403">
                    <a:moveTo>
                      <a:pt x="0" y="0"/>
                    </a:moveTo>
                    <a:lnTo>
                      <a:pt x="718716" y="0"/>
                    </a:lnTo>
                    <a:cubicBezTo>
                      <a:pt x="823418" y="4687"/>
                      <a:pt x="865299" y="232737"/>
                      <a:pt x="718716" y="244403"/>
                    </a:cubicBezTo>
                    <a:lnTo>
                      <a:pt x="0" y="244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8" name="直角三角形 37"/>
              <p:cNvSpPr/>
              <p:nvPr/>
            </p:nvSpPr>
            <p:spPr>
              <a:xfrm flipH="1">
                <a:off x="6993772" y="3050611"/>
                <a:ext cx="623251" cy="165090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 flipH="1">
                <a:off x="6803694" y="3272847"/>
                <a:ext cx="813330" cy="244460"/>
              </a:xfrm>
              <a:custGeom>
                <a:avLst/>
                <a:gdLst>
                  <a:gd name="connsiteX0" fmla="*/ 0 w 718716"/>
                  <a:gd name="connsiteY0" fmla="*/ 0 h 244403"/>
                  <a:gd name="connsiteX1" fmla="*/ 718716 w 718716"/>
                  <a:gd name="connsiteY1" fmla="*/ 0 h 244403"/>
                  <a:gd name="connsiteX2" fmla="*/ 718716 w 718716"/>
                  <a:gd name="connsiteY2" fmla="*/ 244403 h 244403"/>
                  <a:gd name="connsiteX3" fmla="*/ 0 w 718716"/>
                  <a:gd name="connsiteY3" fmla="*/ 244403 h 244403"/>
                  <a:gd name="connsiteX4" fmla="*/ 0 w 718716"/>
                  <a:gd name="connsiteY4" fmla="*/ 0 h 244403"/>
                  <a:gd name="connsiteX0-1" fmla="*/ 0 w 765250"/>
                  <a:gd name="connsiteY0-2" fmla="*/ 0 h 244403"/>
                  <a:gd name="connsiteX1-3" fmla="*/ 718716 w 765250"/>
                  <a:gd name="connsiteY1-4" fmla="*/ 0 h 244403"/>
                  <a:gd name="connsiteX2-5" fmla="*/ 718716 w 765250"/>
                  <a:gd name="connsiteY2-6" fmla="*/ 244403 h 244403"/>
                  <a:gd name="connsiteX3-7" fmla="*/ 0 w 765250"/>
                  <a:gd name="connsiteY3-8" fmla="*/ 244403 h 244403"/>
                  <a:gd name="connsiteX4-9" fmla="*/ 0 w 765250"/>
                  <a:gd name="connsiteY4-10" fmla="*/ 0 h 244403"/>
                  <a:gd name="connsiteX0-11" fmla="*/ 0 w 783864"/>
                  <a:gd name="connsiteY0-12" fmla="*/ 0 h 244403"/>
                  <a:gd name="connsiteX1-13" fmla="*/ 718716 w 783864"/>
                  <a:gd name="connsiteY1-14" fmla="*/ 0 h 244403"/>
                  <a:gd name="connsiteX2-15" fmla="*/ 718716 w 783864"/>
                  <a:gd name="connsiteY2-16" fmla="*/ 244403 h 244403"/>
                  <a:gd name="connsiteX3-17" fmla="*/ 0 w 783864"/>
                  <a:gd name="connsiteY3-18" fmla="*/ 244403 h 244403"/>
                  <a:gd name="connsiteX4-19" fmla="*/ 0 w 783864"/>
                  <a:gd name="connsiteY4-20" fmla="*/ 0 h 244403"/>
                  <a:gd name="connsiteX0-21" fmla="*/ 0 w 798122"/>
                  <a:gd name="connsiteY0-22" fmla="*/ 0 h 244403"/>
                  <a:gd name="connsiteX1-23" fmla="*/ 718716 w 798122"/>
                  <a:gd name="connsiteY1-24" fmla="*/ 0 h 244403"/>
                  <a:gd name="connsiteX2-25" fmla="*/ 718716 w 798122"/>
                  <a:gd name="connsiteY2-26" fmla="*/ 244403 h 244403"/>
                  <a:gd name="connsiteX3-27" fmla="*/ 0 w 798122"/>
                  <a:gd name="connsiteY3-28" fmla="*/ 244403 h 244403"/>
                  <a:gd name="connsiteX4-29" fmla="*/ 0 w 798122"/>
                  <a:gd name="connsiteY4-30" fmla="*/ 0 h 244403"/>
                  <a:gd name="connsiteX0-31" fmla="*/ 0 w 800169"/>
                  <a:gd name="connsiteY0-32" fmla="*/ 0 h 244403"/>
                  <a:gd name="connsiteX1-33" fmla="*/ 718716 w 800169"/>
                  <a:gd name="connsiteY1-34" fmla="*/ 0 h 244403"/>
                  <a:gd name="connsiteX2-35" fmla="*/ 718716 w 800169"/>
                  <a:gd name="connsiteY2-36" fmla="*/ 244403 h 244403"/>
                  <a:gd name="connsiteX3-37" fmla="*/ 0 w 800169"/>
                  <a:gd name="connsiteY3-38" fmla="*/ 244403 h 244403"/>
                  <a:gd name="connsiteX4-39" fmla="*/ 0 w 800169"/>
                  <a:gd name="connsiteY4-40" fmla="*/ 0 h 244403"/>
                  <a:gd name="connsiteX0-41" fmla="*/ 0 w 806646"/>
                  <a:gd name="connsiteY0-42" fmla="*/ 0 h 244403"/>
                  <a:gd name="connsiteX1-43" fmla="*/ 718716 w 806646"/>
                  <a:gd name="connsiteY1-44" fmla="*/ 0 h 244403"/>
                  <a:gd name="connsiteX2-45" fmla="*/ 718716 w 806646"/>
                  <a:gd name="connsiteY2-46" fmla="*/ 244403 h 244403"/>
                  <a:gd name="connsiteX3-47" fmla="*/ 0 w 806646"/>
                  <a:gd name="connsiteY3-48" fmla="*/ 244403 h 244403"/>
                  <a:gd name="connsiteX4-49" fmla="*/ 0 w 806646"/>
                  <a:gd name="connsiteY4-50" fmla="*/ 0 h 244403"/>
                  <a:gd name="connsiteX0-51" fmla="*/ 0 w 813593"/>
                  <a:gd name="connsiteY0-52" fmla="*/ 0 h 244403"/>
                  <a:gd name="connsiteX1-53" fmla="*/ 718716 w 813593"/>
                  <a:gd name="connsiteY1-54" fmla="*/ 0 h 244403"/>
                  <a:gd name="connsiteX2-55" fmla="*/ 718716 w 813593"/>
                  <a:gd name="connsiteY2-56" fmla="*/ 244403 h 244403"/>
                  <a:gd name="connsiteX3-57" fmla="*/ 0 w 813593"/>
                  <a:gd name="connsiteY3-58" fmla="*/ 244403 h 244403"/>
                  <a:gd name="connsiteX4-59" fmla="*/ 0 w 813593"/>
                  <a:gd name="connsiteY4-60" fmla="*/ 0 h 24440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13593" h="244403">
                    <a:moveTo>
                      <a:pt x="0" y="0"/>
                    </a:moveTo>
                    <a:lnTo>
                      <a:pt x="718716" y="0"/>
                    </a:lnTo>
                    <a:cubicBezTo>
                      <a:pt x="823418" y="4687"/>
                      <a:pt x="865299" y="232737"/>
                      <a:pt x="718716" y="244403"/>
                    </a:cubicBezTo>
                    <a:lnTo>
                      <a:pt x="0" y="244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矩形 38"/>
              <p:cNvSpPr/>
              <p:nvPr/>
            </p:nvSpPr>
            <p:spPr>
              <a:xfrm flipH="1">
                <a:off x="6886449" y="3304595"/>
                <a:ext cx="730574" cy="177789"/>
              </a:xfrm>
              <a:custGeom>
                <a:avLst/>
                <a:gdLst>
                  <a:gd name="connsiteX0" fmla="*/ 0 w 718716"/>
                  <a:gd name="connsiteY0" fmla="*/ 0 h 244403"/>
                  <a:gd name="connsiteX1" fmla="*/ 718716 w 718716"/>
                  <a:gd name="connsiteY1" fmla="*/ 0 h 244403"/>
                  <a:gd name="connsiteX2" fmla="*/ 718716 w 718716"/>
                  <a:gd name="connsiteY2" fmla="*/ 244403 h 244403"/>
                  <a:gd name="connsiteX3" fmla="*/ 0 w 718716"/>
                  <a:gd name="connsiteY3" fmla="*/ 244403 h 244403"/>
                  <a:gd name="connsiteX4" fmla="*/ 0 w 718716"/>
                  <a:gd name="connsiteY4" fmla="*/ 0 h 244403"/>
                  <a:gd name="connsiteX0-1" fmla="*/ 0 w 765250"/>
                  <a:gd name="connsiteY0-2" fmla="*/ 0 h 244403"/>
                  <a:gd name="connsiteX1-3" fmla="*/ 718716 w 765250"/>
                  <a:gd name="connsiteY1-4" fmla="*/ 0 h 244403"/>
                  <a:gd name="connsiteX2-5" fmla="*/ 718716 w 765250"/>
                  <a:gd name="connsiteY2-6" fmla="*/ 244403 h 244403"/>
                  <a:gd name="connsiteX3-7" fmla="*/ 0 w 765250"/>
                  <a:gd name="connsiteY3-8" fmla="*/ 244403 h 244403"/>
                  <a:gd name="connsiteX4-9" fmla="*/ 0 w 765250"/>
                  <a:gd name="connsiteY4-10" fmla="*/ 0 h 244403"/>
                  <a:gd name="connsiteX0-11" fmla="*/ 0 w 783864"/>
                  <a:gd name="connsiteY0-12" fmla="*/ 0 h 244403"/>
                  <a:gd name="connsiteX1-13" fmla="*/ 718716 w 783864"/>
                  <a:gd name="connsiteY1-14" fmla="*/ 0 h 244403"/>
                  <a:gd name="connsiteX2-15" fmla="*/ 718716 w 783864"/>
                  <a:gd name="connsiteY2-16" fmla="*/ 244403 h 244403"/>
                  <a:gd name="connsiteX3-17" fmla="*/ 0 w 783864"/>
                  <a:gd name="connsiteY3-18" fmla="*/ 244403 h 244403"/>
                  <a:gd name="connsiteX4-19" fmla="*/ 0 w 783864"/>
                  <a:gd name="connsiteY4-20" fmla="*/ 0 h 244403"/>
                  <a:gd name="connsiteX0-21" fmla="*/ 0 w 798122"/>
                  <a:gd name="connsiteY0-22" fmla="*/ 0 h 244403"/>
                  <a:gd name="connsiteX1-23" fmla="*/ 718716 w 798122"/>
                  <a:gd name="connsiteY1-24" fmla="*/ 0 h 244403"/>
                  <a:gd name="connsiteX2-25" fmla="*/ 718716 w 798122"/>
                  <a:gd name="connsiteY2-26" fmla="*/ 244403 h 244403"/>
                  <a:gd name="connsiteX3-27" fmla="*/ 0 w 798122"/>
                  <a:gd name="connsiteY3-28" fmla="*/ 244403 h 244403"/>
                  <a:gd name="connsiteX4-29" fmla="*/ 0 w 798122"/>
                  <a:gd name="connsiteY4-30" fmla="*/ 0 h 244403"/>
                  <a:gd name="connsiteX0-31" fmla="*/ 0 w 800169"/>
                  <a:gd name="connsiteY0-32" fmla="*/ 0 h 244403"/>
                  <a:gd name="connsiteX1-33" fmla="*/ 718716 w 800169"/>
                  <a:gd name="connsiteY1-34" fmla="*/ 0 h 244403"/>
                  <a:gd name="connsiteX2-35" fmla="*/ 718716 w 800169"/>
                  <a:gd name="connsiteY2-36" fmla="*/ 244403 h 244403"/>
                  <a:gd name="connsiteX3-37" fmla="*/ 0 w 800169"/>
                  <a:gd name="connsiteY3-38" fmla="*/ 244403 h 244403"/>
                  <a:gd name="connsiteX4-39" fmla="*/ 0 w 800169"/>
                  <a:gd name="connsiteY4-40" fmla="*/ 0 h 244403"/>
                  <a:gd name="connsiteX0-41" fmla="*/ 0 w 806646"/>
                  <a:gd name="connsiteY0-42" fmla="*/ 0 h 244403"/>
                  <a:gd name="connsiteX1-43" fmla="*/ 718716 w 806646"/>
                  <a:gd name="connsiteY1-44" fmla="*/ 0 h 244403"/>
                  <a:gd name="connsiteX2-45" fmla="*/ 718716 w 806646"/>
                  <a:gd name="connsiteY2-46" fmla="*/ 244403 h 244403"/>
                  <a:gd name="connsiteX3-47" fmla="*/ 0 w 806646"/>
                  <a:gd name="connsiteY3-48" fmla="*/ 244403 h 244403"/>
                  <a:gd name="connsiteX4-49" fmla="*/ 0 w 806646"/>
                  <a:gd name="connsiteY4-50" fmla="*/ 0 h 244403"/>
                  <a:gd name="connsiteX0-51" fmla="*/ 0 w 813593"/>
                  <a:gd name="connsiteY0-52" fmla="*/ 0 h 244403"/>
                  <a:gd name="connsiteX1-53" fmla="*/ 718716 w 813593"/>
                  <a:gd name="connsiteY1-54" fmla="*/ 0 h 244403"/>
                  <a:gd name="connsiteX2-55" fmla="*/ 718716 w 813593"/>
                  <a:gd name="connsiteY2-56" fmla="*/ 244403 h 244403"/>
                  <a:gd name="connsiteX3-57" fmla="*/ 0 w 813593"/>
                  <a:gd name="connsiteY3-58" fmla="*/ 244403 h 244403"/>
                  <a:gd name="connsiteX4-59" fmla="*/ 0 w 813593"/>
                  <a:gd name="connsiteY4-60" fmla="*/ 0 h 24440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13593" h="244403">
                    <a:moveTo>
                      <a:pt x="0" y="0"/>
                    </a:moveTo>
                    <a:lnTo>
                      <a:pt x="718716" y="0"/>
                    </a:lnTo>
                    <a:cubicBezTo>
                      <a:pt x="823418" y="4687"/>
                      <a:pt x="865299" y="232737"/>
                      <a:pt x="718716" y="244403"/>
                    </a:cubicBezTo>
                    <a:lnTo>
                      <a:pt x="0" y="244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1" name="直角三角形 40"/>
              <p:cNvSpPr/>
              <p:nvPr/>
            </p:nvSpPr>
            <p:spPr>
              <a:xfrm flipH="1">
                <a:off x="6993772" y="3318882"/>
                <a:ext cx="623251" cy="163503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9005762" y="2802976"/>
                <a:ext cx="143529" cy="63813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9169980" y="2768053"/>
                <a:ext cx="143528" cy="74290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8999298" y="2729955"/>
                <a:ext cx="149994" cy="5238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9003176" y="3458573"/>
                <a:ext cx="149994" cy="523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8823442" y="2809325"/>
                <a:ext cx="144822" cy="63813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8818270" y="2736305"/>
                <a:ext cx="149994" cy="5238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8822149" y="3464923"/>
                <a:ext cx="149994" cy="523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8153641" y="3434763"/>
                <a:ext cx="636182" cy="7302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8153641" y="3339518"/>
                <a:ext cx="636182" cy="7302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51" name="矩形 50"/>
              <p:cNvSpPr/>
              <p:nvPr/>
            </p:nvSpPr>
            <p:spPr>
              <a:xfrm rot="10800000" flipH="1">
                <a:off x="9547998" y="2967216"/>
                <a:ext cx="72008" cy="6120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>
                  <a:rot lat="0" lon="0" rev="30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grpSp>
          <p:nvGrpSpPr>
            <p:cNvPr id="18" name="组合 46"/>
            <p:cNvGrpSpPr/>
            <p:nvPr/>
          </p:nvGrpSpPr>
          <p:grpSpPr bwMode="auto">
            <a:xfrm>
              <a:off x="10380929" y="4071943"/>
              <a:ext cx="1633094" cy="957609"/>
              <a:chOff x="9925482" y="2571744"/>
              <a:chExt cx="1224980" cy="957609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9925941" y="2779645"/>
                <a:ext cx="143528" cy="741319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0100503" y="2774883"/>
                <a:ext cx="143529" cy="74290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0439283" y="2884413"/>
                <a:ext cx="72411" cy="63496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0528504" y="2884413"/>
                <a:ext cx="72411" cy="63496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0277652" y="2811393"/>
                <a:ext cx="143528" cy="63813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0271186" y="2746310"/>
                <a:ext cx="149994" cy="5238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0276358" y="3466992"/>
                <a:ext cx="148701" cy="5238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0637120" y="2773295"/>
                <a:ext cx="144822" cy="74290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30" name="组合 3"/>
              <p:cNvGrpSpPr/>
              <p:nvPr/>
            </p:nvGrpSpPr>
            <p:grpSpPr bwMode="auto">
              <a:xfrm rot="5400000">
                <a:off x="10503611" y="2882502"/>
                <a:ext cx="957609" cy="336093"/>
                <a:chOff x="5533567" y="5687705"/>
                <a:chExt cx="813593" cy="244403"/>
              </a:xfrm>
            </p:grpSpPr>
            <p:sp>
              <p:nvSpPr>
                <p:cNvPr id="31" name="矩形 38"/>
                <p:cNvSpPr/>
                <p:nvPr/>
              </p:nvSpPr>
              <p:spPr>
                <a:xfrm flipH="1">
                  <a:off x="5533525" y="5687705"/>
                  <a:ext cx="813250" cy="244476"/>
                </a:xfrm>
                <a:custGeom>
                  <a:avLst/>
                  <a:gdLst>
                    <a:gd name="connsiteX0" fmla="*/ 0 w 718716"/>
                    <a:gd name="connsiteY0" fmla="*/ 0 h 244403"/>
                    <a:gd name="connsiteX1" fmla="*/ 718716 w 718716"/>
                    <a:gd name="connsiteY1" fmla="*/ 0 h 244403"/>
                    <a:gd name="connsiteX2" fmla="*/ 718716 w 718716"/>
                    <a:gd name="connsiteY2" fmla="*/ 244403 h 244403"/>
                    <a:gd name="connsiteX3" fmla="*/ 0 w 718716"/>
                    <a:gd name="connsiteY3" fmla="*/ 244403 h 244403"/>
                    <a:gd name="connsiteX4" fmla="*/ 0 w 718716"/>
                    <a:gd name="connsiteY4" fmla="*/ 0 h 244403"/>
                    <a:gd name="connsiteX0-1" fmla="*/ 0 w 765250"/>
                    <a:gd name="connsiteY0-2" fmla="*/ 0 h 244403"/>
                    <a:gd name="connsiteX1-3" fmla="*/ 718716 w 765250"/>
                    <a:gd name="connsiteY1-4" fmla="*/ 0 h 244403"/>
                    <a:gd name="connsiteX2-5" fmla="*/ 718716 w 765250"/>
                    <a:gd name="connsiteY2-6" fmla="*/ 244403 h 244403"/>
                    <a:gd name="connsiteX3-7" fmla="*/ 0 w 765250"/>
                    <a:gd name="connsiteY3-8" fmla="*/ 244403 h 244403"/>
                    <a:gd name="connsiteX4-9" fmla="*/ 0 w 765250"/>
                    <a:gd name="connsiteY4-10" fmla="*/ 0 h 244403"/>
                    <a:gd name="connsiteX0-11" fmla="*/ 0 w 783864"/>
                    <a:gd name="connsiteY0-12" fmla="*/ 0 h 244403"/>
                    <a:gd name="connsiteX1-13" fmla="*/ 718716 w 783864"/>
                    <a:gd name="connsiteY1-14" fmla="*/ 0 h 244403"/>
                    <a:gd name="connsiteX2-15" fmla="*/ 718716 w 783864"/>
                    <a:gd name="connsiteY2-16" fmla="*/ 244403 h 244403"/>
                    <a:gd name="connsiteX3-17" fmla="*/ 0 w 783864"/>
                    <a:gd name="connsiteY3-18" fmla="*/ 244403 h 244403"/>
                    <a:gd name="connsiteX4-19" fmla="*/ 0 w 783864"/>
                    <a:gd name="connsiteY4-20" fmla="*/ 0 h 244403"/>
                    <a:gd name="connsiteX0-21" fmla="*/ 0 w 798122"/>
                    <a:gd name="connsiteY0-22" fmla="*/ 0 h 244403"/>
                    <a:gd name="connsiteX1-23" fmla="*/ 718716 w 798122"/>
                    <a:gd name="connsiteY1-24" fmla="*/ 0 h 244403"/>
                    <a:gd name="connsiteX2-25" fmla="*/ 718716 w 798122"/>
                    <a:gd name="connsiteY2-26" fmla="*/ 244403 h 244403"/>
                    <a:gd name="connsiteX3-27" fmla="*/ 0 w 798122"/>
                    <a:gd name="connsiteY3-28" fmla="*/ 244403 h 244403"/>
                    <a:gd name="connsiteX4-29" fmla="*/ 0 w 798122"/>
                    <a:gd name="connsiteY4-30" fmla="*/ 0 h 244403"/>
                    <a:gd name="connsiteX0-31" fmla="*/ 0 w 800169"/>
                    <a:gd name="connsiteY0-32" fmla="*/ 0 h 244403"/>
                    <a:gd name="connsiteX1-33" fmla="*/ 718716 w 800169"/>
                    <a:gd name="connsiteY1-34" fmla="*/ 0 h 244403"/>
                    <a:gd name="connsiteX2-35" fmla="*/ 718716 w 800169"/>
                    <a:gd name="connsiteY2-36" fmla="*/ 244403 h 244403"/>
                    <a:gd name="connsiteX3-37" fmla="*/ 0 w 800169"/>
                    <a:gd name="connsiteY3-38" fmla="*/ 244403 h 244403"/>
                    <a:gd name="connsiteX4-39" fmla="*/ 0 w 800169"/>
                    <a:gd name="connsiteY4-40" fmla="*/ 0 h 244403"/>
                    <a:gd name="connsiteX0-41" fmla="*/ 0 w 806646"/>
                    <a:gd name="connsiteY0-42" fmla="*/ 0 h 244403"/>
                    <a:gd name="connsiteX1-43" fmla="*/ 718716 w 806646"/>
                    <a:gd name="connsiteY1-44" fmla="*/ 0 h 244403"/>
                    <a:gd name="connsiteX2-45" fmla="*/ 718716 w 806646"/>
                    <a:gd name="connsiteY2-46" fmla="*/ 244403 h 244403"/>
                    <a:gd name="connsiteX3-47" fmla="*/ 0 w 806646"/>
                    <a:gd name="connsiteY3-48" fmla="*/ 244403 h 244403"/>
                    <a:gd name="connsiteX4-49" fmla="*/ 0 w 806646"/>
                    <a:gd name="connsiteY4-50" fmla="*/ 0 h 244403"/>
                    <a:gd name="connsiteX0-51" fmla="*/ 0 w 813593"/>
                    <a:gd name="connsiteY0-52" fmla="*/ 0 h 244403"/>
                    <a:gd name="connsiteX1-53" fmla="*/ 718716 w 813593"/>
                    <a:gd name="connsiteY1-54" fmla="*/ 0 h 244403"/>
                    <a:gd name="connsiteX2-55" fmla="*/ 718716 w 813593"/>
                    <a:gd name="connsiteY2-56" fmla="*/ 244403 h 244403"/>
                    <a:gd name="connsiteX3-57" fmla="*/ 0 w 813593"/>
                    <a:gd name="connsiteY3-58" fmla="*/ 244403 h 244403"/>
                    <a:gd name="connsiteX4-59" fmla="*/ 0 w 813593"/>
                    <a:gd name="connsiteY4-60" fmla="*/ 0 h 24440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813593" h="244403">
                      <a:moveTo>
                        <a:pt x="0" y="0"/>
                      </a:moveTo>
                      <a:lnTo>
                        <a:pt x="718716" y="0"/>
                      </a:lnTo>
                      <a:cubicBezTo>
                        <a:pt x="823418" y="4687"/>
                        <a:pt x="865299" y="232737"/>
                        <a:pt x="718716" y="244403"/>
                      </a:cubicBezTo>
                      <a:lnTo>
                        <a:pt x="0" y="24440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2" name="矩形 38"/>
                <p:cNvSpPr/>
                <p:nvPr/>
              </p:nvSpPr>
              <p:spPr>
                <a:xfrm flipH="1">
                  <a:off x="5615794" y="5725317"/>
                  <a:ext cx="730981" cy="177715"/>
                </a:xfrm>
                <a:custGeom>
                  <a:avLst/>
                  <a:gdLst>
                    <a:gd name="connsiteX0" fmla="*/ 0 w 718716"/>
                    <a:gd name="connsiteY0" fmla="*/ 0 h 244403"/>
                    <a:gd name="connsiteX1" fmla="*/ 718716 w 718716"/>
                    <a:gd name="connsiteY1" fmla="*/ 0 h 244403"/>
                    <a:gd name="connsiteX2" fmla="*/ 718716 w 718716"/>
                    <a:gd name="connsiteY2" fmla="*/ 244403 h 244403"/>
                    <a:gd name="connsiteX3" fmla="*/ 0 w 718716"/>
                    <a:gd name="connsiteY3" fmla="*/ 244403 h 244403"/>
                    <a:gd name="connsiteX4" fmla="*/ 0 w 718716"/>
                    <a:gd name="connsiteY4" fmla="*/ 0 h 244403"/>
                    <a:gd name="connsiteX0-1" fmla="*/ 0 w 765250"/>
                    <a:gd name="connsiteY0-2" fmla="*/ 0 h 244403"/>
                    <a:gd name="connsiteX1-3" fmla="*/ 718716 w 765250"/>
                    <a:gd name="connsiteY1-4" fmla="*/ 0 h 244403"/>
                    <a:gd name="connsiteX2-5" fmla="*/ 718716 w 765250"/>
                    <a:gd name="connsiteY2-6" fmla="*/ 244403 h 244403"/>
                    <a:gd name="connsiteX3-7" fmla="*/ 0 w 765250"/>
                    <a:gd name="connsiteY3-8" fmla="*/ 244403 h 244403"/>
                    <a:gd name="connsiteX4-9" fmla="*/ 0 w 765250"/>
                    <a:gd name="connsiteY4-10" fmla="*/ 0 h 244403"/>
                    <a:gd name="connsiteX0-11" fmla="*/ 0 w 783864"/>
                    <a:gd name="connsiteY0-12" fmla="*/ 0 h 244403"/>
                    <a:gd name="connsiteX1-13" fmla="*/ 718716 w 783864"/>
                    <a:gd name="connsiteY1-14" fmla="*/ 0 h 244403"/>
                    <a:gd name="connsiteX2-15" fmla="*/ 718716 w 783864"/>
                    <a:gd name="connsiteY2-16" fmla="*/ 244403 h 244403"/>
                    <a:gd name="connsiteX3-17" fmla="*/ 0 w 783864"/>
                    <a:gd name="connsiteY3-18" fmla="*/ 244403 h 244403"/>
                    <a:gd name="connsiteX4-19" fmla="*/ 0 w 783864"/>
                    <a:gd name="connsiteY4-20" fmla="*/ 0 h 244403"/>
                    <a:gd name="connsiteX0-21" fmla="*/ 0 w 798122"/>
                    <a:gd name="connsiteY0-22" fmla="*/ 0 h 244403"/>
                    <a:gd name="connsiteX1-23" fmla="*/ 718716 w 798122"/>
                    <a:gd name="connsiteY1-24" fmla="*/ 0 h 244403"/>
                    <a:gd name="connsiteX2-25" fmla="*/ 718716 w 798122"/>
                    <a:gd name="connsiteY2-26" fmla="*/ 244403 h 244403"/>
                    <a:gd name="connsiteX3-27" fmla="*/ 0 w 798122"/>
                    <a:gd name="connsiteY3-28" fmla="*/ 244403 h 244403"/>
                    <a:gd name="connsiteX4-29" fmla="*/ 0 w 798122"/>
                    <a:gd name="connsiteY4-30" fmla="*/ 0 h 244403"/>
                    <a:gd name="connsiteX0-31" fmla="*/ 0 w 800169"/>
                    <a:gd name="connsiteY0-32" fmla="*/ 0 h 244403"/>
                    <a:gd name="connsiteX1-33" fmla="*/ 718716 w 800169"/>
                    <a:gd name="connsiteY1-34" fmla="*/ 0 h 244403"/>
                    <a:gd name="connsiteX2-35" fmla="*/ 718716 w 800169"/>
                    <a:gd name="connsiteY2-36" fmla="*/ 244403 h 244403"/>
                    <a:gd name="connsiteX3-37" fmla="*/ 0 w 800169"/>
                    <a:gd name="connsiteY3-38" fmla="*/ 244403 h 244403"/>
                    <a:gd name="connsiteX4-39" fmla="*/ 0 w 800169"/>
                    <a:gd name="connsiteY4-40" fmla="*/ 0 h 244403"/>
                    <a:gd name="connsiteX0-41" fmla="*/ 0 w 806646"/>
                    <a:gd name="connsiteY0-42" fmla="*/ 0 h 244403"/>
                    <a:gd name="connsiteX1-43" fmla="*/ 718716 w 806646"/>
                    <a:gd name="connsiteY1-44" fmla="*/ 0 h 244403"/>
                    <a:gd name="connsiteX2-45" fmla="*/ 718716 w 806646"/>
                    <a:gd name="connsiteY2-46" fmla="*/ 244403 h 244403"/>
                    <a:gd name="connsiteX3-47" fmla="*/ 0 w 806646"/>
                    <a:gd name="connsiteY3-48" fmla="*/ 244403 h 244403"/>
                    <a:gd name="connsiteX4-49" fmla="*/ 0 w 806646"/>
                    <a:gd name="connsiteY4-50" fmla="*/ 0 h 244403"/>
                    <a:gd name="connsiteX0-51" fmla="*/ 0 w 813593"/>
                    <a:gd name="connsiteY0-52" fmla="*/ 0 h 244403"/>
                    <a:gd name="connsiteX1-53" fmla="*/ 718716 w 813593"/>
                    <a:gd name="connsiteY1-54" fmla="*/ 0 h 244403"/>
                    <a:gd name="connsiteX2-55" fmla="*/ 718716 w 813593"/>
                    <a:gd name="connsiteY2-56" fmla="*/ 244403 h 244403"/>
                    <a:gd name="connsiteX3-57" fmla="*/ 0 w 813593"/>
                    <a:gd name="connsiteY3-58" fmla="*/ 244403 h 244403"/>
                    <a:gd name="connsiteX4-59" fmla="*/ 0 w 813593"/>
                    <a:gd name="connsiteY4-60" fmla="*/ 0 h 24440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813593" h="244403">
                      <a:moveTo>
                        <a:pt x="0" y="0"/>
                      </a:moveTo>
                      <a:lnTo>
                        <a:pt x="718716" y="0"/>
                      </a:lnTo>
                      <a:cubicBezTo>
                        <a:pt x="823418" y="4687"/>
                        <a:pt x="865299" y="232737"/>
                        <a:pt x="718716" y="244403"/>
                      </a:cubicBezTo>
                      <a:lnTo>
                        <a:pt x="0" y="24440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3" name="直角三角形 32"/>
                <p:cNvSpPr/>
                <p:nvPr/>
              </p:nvSpPr>
              <p:spPr>
                <a:xfrm flipH="1">
                  <a:off x="5723688" y="5738481"/>
                  <a:ext cx="623087" cy="164551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pic>
          <p:nvPicPr>
            <p:cNvPr id="19" name="图片 62" descr="机器人1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6160" y="3786190"/>
              <a:ext cx="801973" cy="730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图片 63" descr="机器人2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9973" y="4071942"/>
              <a:ext cx="880308" cy="761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图片 64" descr="机器人3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3304" y="3357562"/>
              <a:ext cx="852686" cy="994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2" name="直接连接符 51"/>
          <p:cNvCxnSpPr/>
          <p:nvPr userDrawn="1"/>
        </p:nvCxnSpPr>
        <p:spPr>
          <a:xfrm rot="16200000" flipH="1">
            <a:off x="488156" y="2631282"/>
            <a:ext cx="357187" cy="3810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 userDrawn="1"/>
        </p:nvCxnSpPr>
        <p:spPr>
          <a:xfrm rot="16200000" flipH="1">
            <a:off x="1238250" y="2667000"/>
            <a:ext cx="285750" cy="952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 rot="5400000">
            <a:off x="1893093" y="2631282"/>
            <a:ext cx="500063" cy="952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 userDrawn="1"/>
        </p:nvCxnSpPr>
        <p:spPr>
          <a:xfrm rot="5400000">
            <a:off x="2702718" y="2821782"/>
            <a:ext cx="214313" cy="285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 userDrawn="1"/>
        </p:nvCxnSpPr>
        <p:spPr>
          <a:xfrm rot="10800000" flipV="1">
            <a:off x="2952750" y="3214688"/>
            <a:ext cx="571500" cy="21431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4"/>
          <p:cNvGrpSpPr/>
          <p:nvPr userDrawn="1"/>
        </p:nvGrpSpPr>
        <p:grpSpPr bwMode="auto">
          <a:xfrm>
            <a:off x="0" y="3000375"/>
            <a:ext cx="12190413" cy="2790825"/>
            <a:chOff x="0" y="3000375"/>
            <a:chExt cx="12190413" cy="2790825"/>
          </a:xfrm>
        </p:grpSpPr>
        <p:pic>
          <p:nvPicPr>
            <p:cNvPr id="58" name="图片 50" descr="人工智能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64" y="3000375"/>
              <a:ext cx="10717211" cy="279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" name="组合 58"/>
            <p:cNvGrpSpPr/>
            <p:nvPr userDrawn="1"/>
          </p:nvGrpSpPr>
          <p:grpSpPr>
            <a:xfrm>
              <a:off x="0" y="4929198"/>
              <a:ext cx="12190413" cy="142876"/>
              <a:chOff x="1" y="5360074"/>
              <a:chExt cx="9374634" cy="157158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0" name="矩形 59"/>
              <p:cNvSpPr/>
              <p:nvPr/>
            </p:nvSpPr>
            <p:spPr>
              <a:xfrm>
                <a:off x="1" y="5360074"/>
                <a:ext cx="4355976" cy="1571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4355976" y="5360074"/>
                <a:ext cx="5018659" cy="1571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62" name="标题 1"/>
          <p:cNvSpPr>
            <a:spLocks noGrp="1"/>
          </p:cNvSpPr>
          <p:nvPr>
            <p:ph type="ctrTitle"/>
          </p:nvPr>
        </p:nvSpPr>
        <p:spPr>
          <a:xfrm>
            <a:off x="5522912" y="1684366"/>
            <a:ext cx="6038849" cy="639765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3" name="副标题 2"/>
          <p:cNvSpPr>
            <a:spLocks noGrp="1"/>
          </p:cNvSpPr>
          <p:nvPr>
            <p:ph type="subTitle" idx="1"/>
          </p:nvPr>
        </p:nvSpPr>
        <p:spPr>
          <a:xfrm>
            <a:off x="5522912" y="1138107"/>
            <a:ext cx="5411788" cy="40918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5523776" y="1538288"/>
            <a:ext cx="6066785" cy="0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541241" y="2348880"/>
            <a:ext cx="6085839" cy="0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84" descr="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1785" y="1143000"/>
            <a:ext cx="600169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 bwMode="auto">
          <a:xfrm rot="10800000" flipV="1">
            <a:off x="7414784" y="4929188"/>
            <a:ext cx="3969370" cy="714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 bwMode="auto">
          <a:xfrm rot="10800000" flipV="1">
            <a:off x="2842069" y="4929188"/>
            <a:ext cx="4572714" cy="714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 bwMode="auto">
          <a:xfrm rot="10800000" flipV="1">
            <a:off x="665267" y="4929188"/>
            <a:ext cx="1875130" cy="460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0" name="组合 68"/>
          <p:cNvGrpSpPr/>
          <p:nvPr userDrawn="1"/>
        </p:nvGrpSpPr>
        <p:grpSpPr bwMode="auto">
          <a:xfrm>
            <a:off x="6739991" y="3357563"/>
            <a:ext cx="5276086" cy="1706562"/>
            <a:chOff x="6285683" y="3357562"/>
            <a:chExt cx="5728340" cy="1706460"/>
          </a:xfrm>
        </p:grpSpPr>
        <p:grpSp>
          <p:nvGrpSpPr>
            <p:cNvPr id="11" name="组合 47"/>
            <p:cNvGrpSpPr/>
            <p:nvPr/>
          </p:nvGrpSpPr>
          <p:grpSpPr bwMode="auto">
            <a:xfrm>
              <a:off x="6285683" y="4214819"/>
              <a:ext cx="3754594" cy="849203"/>
              <a:chOff x="6803694" y="2730013"/>
              <a:chExt cx="2816312" cy="849203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7937701" y="2796626"/>
                <a:ext cx="143529" cy="74290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7772190" y="2796626"/>
                <a:ext cx="144822" cy="74290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矩形 38"/>
              <p:cNvSpPr/>
              <p:nvPr/>
            </p:nvSpPr>
            <p:spPr>
              <a:xfrm flipH="1">
                <a:off x="6803694" y="3006163"/>
                <a:ext cx="813330" cy="244460"/>
              </a:xfrm>
              <a:custGeom>
                <a:avLst/>
                <a:gdLst>
                  <a:gd name="connsiteX0" fmla="*/ 0 w 718716"/>
                  <a:gd name="connsiteY0" fmla="*/ 0 h 244403"/>
                  <a:gd name="connsiteX1" fmla="*/ 718716 w 718716"/>
                  <a:gd name="connsiteY1" fmla="*/ 0 h 244403"/>
                  <a:gd name="connsiteX2" fmla="*/ 718716 w 718716"/>
                  <a:gd name="connsiteY2" fmla="*/ 244403 h 244403"/>
                  <a:gd name="connsiteX3" fmla="*/ 0 w 718716"/>
                  <a:gd name="connsiteY3" fmla="*/ 244403 h 244403"/>
                  <a:gd name="connsiteX4" fmla="*/ 0 w 718716"/>
                  <a:gd name="connsiteY4" fmla="*/ 0 h 244403"/>
                  <a:gd name="connsiteX0-1" fmla="*/ 0 w 765250"/>
                  <a:gd name="connsiteY0-2" fmla="*/ 0 h 244403"/>
                  <a:gd name="connsiteX1-3" fmla="*/ 718716 w 765250"/>
                  <a:gd name="connsiteY1-4" fmla="*/ 0 h 244403"/>
                  <a:gd name="connsiteX2-5" fmla="*/ 718716 w 765250"/>
                  <a:gd name="connsiteY2-6" fmla="*/ 244403 h 244403"/>
                  <a:gd name="connsiteX3-7" fmla="*/ 0 w 765250"/>
                  <a:gd name="connsiteY3-8" fmla="*/ 244403 h 244403"/>
                  <a:gd name="connsiteX4-9" fmla="*/ 0 w 765250"/>
                  <a:gd name="connsiteY4-10" fmla="*/ 0 h 244403"/>
                  <a:gd name="connsiteX0-11" fmla="*/ 0 w 783864"/>
                  <a:gd name="connsiteY0-12" fmla="*/ 0 h 244403"/>
                  <a:gd name="connsiteX1-13" fmla="*/ 718716 w 783864"/>
                  <a:gd name="connsiteY1-14" fmla="*/ 0 h 244403"/>
                  <a:gd name="connsiteX2-15" fmla="*/ 718716 w 783864"/>
                  <a:gd name="connsiteY2-16" fmla="*/ 244403 h 244403"/>
                  <a:gd name="connsiteX3-17" fmla="*/ 0 w 783864"/>
                  <a:gd name="connsiteY3-18" fmla="*/ 244403 h 244403"/>
                  <a:gd name="connsiteX4-19" fmla="*/ 0 w 783864"/>
                  <a:gd name="connsiteY4-20" fmla="*/ 0 h 244403"/>
                  <a:gd name="connsiteX0-21" fmla="*/ 0 w 798122"/>
                  <a:gd name="connsiteY0-22" fmla="*/ 0 h 244403"/>
                  <a:gd name="connsiteX1-23" fmla="*/ 718716 w 798122"/>
                  <a:gd name="connsiteY1-24" fmla="*/ 0 h 244403"/>
                  <a:gd name="connsiteX2-25" fmla="*/ 718716 w 798122"/>
                  <a:gd name="connsiteY2-26" fmla="*/ 244403 h 244403"/>
                  <a:gd name="connsiteX3-27" fmla="*/ 0 w 798122"/>
                  <a:gd name="connsiteY3-28" fmla="*/ 244403 h 244403"/>
                  <a:gd name="connsiteX4-29" fmla="*/ 0 w 798122"/>
                  <a:gd name="connsiteY4-30" fmla="*/ 0 h 244403"/>
                  <a:gd name="connsiteX0-31" fmla="*/ 0 w 800169"/>
                  <a:gd name="connsiteY0-32" fmla="*/ 0 h 244403"/>
                  <a:gd name="connsiteX1-33" fmla="*/ 718716 w 800169"/>
                  <a:gd name="connsiteY1-34" fmla="*/ 0 h 244403"/>
                  <a:gd name="connsiteX2-35" fmla="*/ 718716 w 800169"/>
                  <a:gd name="connsiteY2-36" fmla="*/ 244403 h 244403"/>
                  <a:gd name="connsiteX3-37" fmla="*/ 0 w 800169"/>
                  <a:gd name="connsiteY3-38" fmla="*/ 244403 h 244403"/>
                  <a:gd name="connsiteX4-39" fmla="*/ 0 w 800169"/>
                  <a:gd name="connsiteY4-40" fmla="*/ 0 h 244403"/>
                  <a:gd name="connsiteX0-41" fmla="*/ 0 w 806646"/>
                  <a:gd name="connsiteY0-42" fmla="*/ 0 h 244403"/>
                  <a:gd name="connsiteX1-43" fmla="*/ 718716 w 806646"/>
                  <a:gd name="connsiteY1-44" fmla="*/ 0 h 244403"/>
                  <a:gd name="connsiteX2-45" fmla="*/ 718716 w 806646"/>
                  <a:gd name="connsiteY2-46" fmla="*/ 244403 h 244403"/>
                  <a:gd name="connsiteX3-47" fmla="*/ 0 w 806646"/>
                  <a:gd name="connsiteY3-48" fmla="*/ 244403 h 244403"/>
                  <a:gd name="connsiteX4-49" fmla="*/ 0 w 806646"/>
                  <a:gd name="connsiteY4-50" fmla="*/ 0 h 244403"/>
                  <a:gd name="connsiteX0-51" fmla="*/ 0 w 813593"/>
                  <a:gd name="connsiteY0-52" fmla="*/ 0 h 244403"/>
                  <a:gd name="connsiteX1-53" fmla="*/ 718716 w 813593"/>
                  <a:gd name="connsiteY1-54" fmla="*/ 0 h 244403"/>
                  <a:gd name="connsiteX2-55" fmla="*/ 718716 w 813593"/>
                  <a:gd name="connsiteY2-56" fmla="*/ 244403 h 244403"/>
                  <a:gd name="connsiteX3-57" fmla="*/ 0 w 813593"/>
                  <a:gd name="connsiteY3-58" fmla="*/ 244403 h 244403"/>
                  <a:gd name="connsiteX4-59" fmla="*/ 0 w 813593"/>
                  <a:gd name="connsiteY4-60" fmla="*/ 0 h 24440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13593" h="244403">
                    <a:moveTo>
                      <a:pt x="0" y="0"/>
                    </a:moveTo>
                    <a:lnTo>
                      <a:pt x="718716" y="0"/>
                    </a:lnTo>
                    <a:cubicBezTo>
                      <a:pt x="823418" y="4687"/>
                      <a:pt x="865299" y="232737"/>
                      <a:pt x="718716" y="244403"/>
                    </a:cubicBezTo>
                    <a:lnTo>
                      <a:pt x="0" y="244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1" name="矩形 38"/>
              <p:cNvSpPr/>
              <p:nvPr/>
            </p:nvSpPr>
            <p:spPr>
              <a:xfrm flipH="1">
                <a:off x="6886449" y="3036324"/>
                <a:ext cx="730574" cy="179377"/>
              </a:xfrm>
              <a:custGeom>
                <a:avLst/>
                <a:gdLst>
                  <a:gd name="connsiteX0" fmla="*/ 0 w 718716"/>
                  <a:gd name="connsiteY0" fmla="*/ 0 h 244403"/>
                  <a:gd name="connsiteX1" fmla="*/ 718716 w 718716"/>
                  <a:gd name="connsiteY1" fmla="*/ 0 h 244403"/>
                  <a:gd name="connsiteX2" fmla="*/ 718716 w 718716"/>
                  <a:gd name="connsiteY2" fmla="*/ 244403 h 244403"/>
                  <a:gd name="connsiteX3" fmla="*/ 0 w 718716"/>
                  <a:gd name="connsiteY3" fmla="*/ 244403 h 244403"/>
                  <a:gd name="connsiteX4" fmla="*/ 0 w 718716"/>
                  <a:gd name="connsiteY4" fmla="*/ 0 h 244403"/>
                  <a:gd name="connsiteX0-1" fmla="*/ 0 w 765250"/>
                  <a:gd name="connsiteY0-2" fmla="*/ 0 h 244403"/>
                  <a:gd name="connsiteX1-3" fmla="*/ 718716 w 765250"/>
                  <a:gd name="connsiteY1-4" fmla="*/ 0 h 244403"/>
                  <a:gd name="connsiteX2-5" fmla="*/ 718716 w 765250"/>
                  <a:gd name="connsiteY2-6" fmla="*/ 244403 h 244403"/>
                  <a:gd name="connsiteX3-7" fmla="*/ 0 w 765250"/>
                  <a:gd name="connsiteY3-8" fmla="*/ 244403 h 244403"/>
                  <a:gd name="connsiteX4-9" fmla="*/ 0 w 765250"/>
                  <a:gd name="connsiteY4-10" fmla="*/ 0 h 244403"/>
                  <a:gd name="connsiteX0-11" fmla="*/ 0 w 783864"/>
                  <a:gd name="connsiteY0-12" fmla="*/ 0 h 244403"/>
                  <a:gd name="connsiteX1-13" fmla="*/ 718716 w 783864"/>
                  <a:gd name="connsiteY1-14" fmla="*/ 0 h 244403"/>
                  <a:gd name="connsiteX2-15" fmla="*/ 718716 w 783864"/>
                  <a:gd name="connsiteY2-16" fmla="*/ 244403 h 244403"/>
                  <a:gd name="connsiteX3-17" fmla="*/ 0 w 783864"/>
                  <a:gd name="connsiteY3-18" fmla="*/ 244403 h 244403"/>
                  <a:gd name="connsiteX4-19" fmla="*/ 0 w 783864"/>
                  <a:gd name="connsiteY4-20" fmla="*/ 0 h 244403"/>
                  <a:gd name="connsiteX0-21" fmla="*/ 0 w 798122"/>
                  <a:gd name="connsiteY0-22" fmla="*/ 0 h 244403"/>
                  <a:gd name="connsiteX1-23" fmla="*/ 718716 w 798122"/>
                  <a:gd name="connsiteY1-24" fmla="*/ 0 h 244403"/>
                  <a:gd name="connsiteX2-25" fmla="*/ 718716 w 798122"/>
                  <a:gd name="connsiteY2-26" fmla="*/ 244403 h 244403"/>
                  <a:gd name="connsiteX3-27" fmla="*/ 0 w 798122"/>
                  <a:gd name="connsiteY3-28" fmla="*/ 244403 h 244403"/>
                  <a:gd name="connsiteX4-29" fmla="*/ 0 w 798122"/>
                  <a:gd name="connsiteY4-30" fmla="*/ 0 h 244403"/>
                  <a:gd name="connsiteX0-31" fmla="*/ 0 w 800169"/>
                  <a:gd name="connsiteY0-32" fmla="*/ 0 h 244403"/>
                  <a:gd name="connsiteX1-33" fmla="*/ 718716 w 800169"/>
                  <a:gd name="connsiteY1-34" fmla="*/ 0 h 244403"/>
                  <a:gd name="connsiteX2-35" fmla="*/ 718716 w 800169"/>
                  <a:gd name="connsiteY2-36" fmla="*/ 244403 h 244403"/>
                  <a:gd name="connsiteX3-37" fmla="*/ 0 w 800169"/>
                  <a:gd name="connsiteY3-38" fmla="*/ 244403 h 244403"/>
                  <a:gd name="connsiteX4-39" fmla="*/ 0 w 800169"/>
                  <a:gd name="connsiteY4-40" fmla="*/ 0 h 244403"/>
                  <a:gd name="connsiteX0-41" fmla="*/ 0 w 806646"/>
                  <a:gd name="connsiteY0-42" fmla="*/ 0 h 244403"/>
                  <a:gd name="connsiteX1-43" fmla="*/ 718716 w 806646"/>
                  <a:gd name="connsiteY1-44" fmla="*/ 0 h 244403"/>
                  <a:gd name="connsiteX2-45" fmla="*/ 718716 w 806646"/>
                  <a:gd name="connsiteY2-46" fmla="*/ 244403 h 244403"/>
                  <a:gd name="connsiteX3-47" fmla="*/ 0 w 806646"/>
                  <a:gd name="connsiteY3-48" fmla="*/ 244403 h 244403"/>
                  <a:gd name="connsiteX4-49" fmla="*/ 0 w 806646"/>
                  <a:gd name="connsiteY4-50" fmla="*/ 0 h 244403"/>
                  <a:gd name="connsiteX0-51" fmla="*/ 0 w 813593"/>
                  <a:gd name="connsiteY0-52" fmla="*/ 0 h 244403"/>
                  <a:gd name="connsiteX1-53" fmla="*/ 718716 w 813593"/>
                  <a:gd name="connsiteY1-54" fmla="*/ 0 h 244403"/>
                  <a:gd name="connsiteX2-55" fmla="*/ 718716 w 813593"/>
                  <a:gd name="connsiteY2-56" fmla="*/ 244403 h 244403"/>
                  <a:gd name="connsiteX3-57" fmla="*/ 0 w 813593"/>
                  <a:gd name="connsiteY3-58" fmla="*/ 244403 h 244403"/>
                  <a:gd name="connsiteX4-59" fmla="*/ 0 w 813593"/>
                  <a:gd name="connsiteY4-60" fmla="*/ 0 h 24440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13593" h="244403">
                    <a:moveTo>
                      <a:pt x="0" y="0"/>
                    </a:moveTo>
                    <a:lnTo>
                      <a:pt x="718716" y="0"/>
                    </a:lnTo>
                    <a:cubicBezTo>
                      <a:pt x="823418" y="4687"/>
                      <a:pt x="865299" y="232737"/>
                      <a:pt x="718716" y="244403"/>
                    </a:cubicBezTo>
                    <a:lnTo>
                      <a:pt x="0" y="244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" name="直角三角形 31"/>
              <p:cNvSpPr/>
              <p:nvPr/>
            </p:nvSpPr>
            <p:spPr>
              <a:xfrm flipH="1">
                <a:off x="6993772" y="3050611"/>
                <a:ext cx="623251" cy="165090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3" name="矩形 38"/>
              <p:cNvSpPr/>
              <p:nvPr/>
            </p:nvSpPr>
            <p:spPr>
              <a:xfrm flipH="1">
                <a:off x="6803694" y="3272847"/>
                <a:ext cx="813330" cy="244460"/>
              </a:xfrm>
              <a:custGeom>
                <a:avLst/>
                <a:gdLst>
                  <a:gd name="connsiteX0" fmla="*/ 0 w 718716"/>
                  <a:gd name="connsiteY0" fmla="*/ 0 h 244403"/>
                  <a:gd name="connsiteX1" fmla="*/ 718716 w 718716"/>
                  <a:gd name="connsiteY1" fmla="*/ 0 h 244403"/>
                  <a:gd name="connsiteX2" fmla="*/ 718716 w 718716"/>
                  <a:gd name="connsiteY2" fmla="*/ 244403 h 244403"/>
                  <a:gd name="connsiteX3" fmla="*/ 0 w 718716"/>
                  <a:gd name="connsiteY3" fmla="*/ 244403 h 244403"/>
                  <a:gd name="connsiteX4" fmla="*/ 0 w 718716"/>
                  <a:gd name="connsiteY4" fmla="*/ 0 h 244403"/>
                  <a:gd name="connsiteX0-1" fmla="*/ 0 w 765250"/>
                  <a:gd name="connsiteY0-2" fmla="*/ 0 h 244403"/>
                  <a:gd name="connsiteX1-3" fmla="*/ 718716 w 765250"/>
                  <a:gd name="connsiteY1-4" fmla="*/ 0 h 244403"/>
                  <a:gd name="connsiteX2-5" fmla="*/ 718716 w 765250"/>
                  <a:gd name="connsiteY2-6" fmla="*/ 244403 h 244403"/>
                  <a:gd name="connsiteX3-7" fmla="*/ 0 w 765250"/>
                  <a:gd name="connsiteY3-8" fmla="*/ 244403 h 244403"/>
                  <a:gd name="connsiteX4-9" fmla="*/ 0 w 765250"/>
                  <a:gd name="connsiteY4-10" fmla="*/ 0 h 244403"/>
                  <a:gd name="connsiteX0-11" fmla="*/ 0 w 783864"/>
                  <a:gd name="connsiteY0-12" fmla="*/ 0 h 244403"/>
                  <a:gd name="connsiteX1-13" fmla="*/ 718716 w 783864"/>
                  <a:gd name="connsiteY1-14" fmla="*/ 0 h 244403"/>
                  <a:gd name="connsiteX2-15" fmla="*/ 718716 w 783864"/>
                  <a:gd name="connsiteY2-16" fmla="*/ 244403 h 244403"/>
                  <a:gd name="connsiteX3-17" fmla="*/ 0 w 783864"/>
                  <a:gd name="connsiteY3-18" fmla="*/ 244403 h 244403"/>
                  <a:gd name="connsiteX4-19" fmla="*/ 0 w 783864"/>
                  <a:gd name="connsiteY4-20" fmla="*/ 0 h 244403"/>
                  <a:gd name="connsiteX0-21" fmla="*/ 0 w 798122"/>
                  <a:gd name="connsiteY0-22" fmla="*/ 0 h 244403"/>
                  <a:gd name="connsiteX1-23" fmla="*/ 718716 w 798122"/>
                  <a:gd name="connsiteY1-24" fmla="*/ 0 h 244403"/>
                  <a:gd name="connsiteX2-25" fmla="*/ 718716 w 798122"/>
                  <a:gd name="connsiteY2-26" fmla="*/ 244403 h 244403"/>
                  <a:gd name="connsiteX3-27" fmla="*/ 0 w 798122"/>
                  <a:gd name="connsiteY3-28" fmla="*/ 244403 h 244403"/>
                  <a:gd name="connsiteX4-29" fmla="*/ 0 w 798122"/>
                  <a:gd name="connsiteY4-30" fmla="*/ 0 h 244403"/>
                  <a:gd name="connsiteX0-31" fmla="*/ 0 w 800169"/>
                  <a:gd name="connsiteY0-32" fmla="*/ 0 h 244403"/>
                  <a:gd name="connsiteX1-33" fmla="*/ 718716 w 800169"/>
                  <a:gd name="connsiteY1-34" fmla="*/ 0 h 244403"/>
                  <a:gd name="connsiteX2-35" fmla="*/ 718716 w 800169"/>
                  <a:gd name="connsiteY2-36" fmla="*/ 244403 h 244403"/>
                  <a:gd name="connsiteX3-37" fmla="*/ 0 w 800169"/>
                  <a:gd name="connsiteY3-38" fmla="*/ 244403 h 244403"/>
                  <a:gd name="connsiteX4-39" fmla="*/ 0 w 800169"/>
                  <a:gd name="connsiteY4-40" fmla="*/ 0 h 244403"/>
                  <a:gd name="connsiteX0-41" fmla="*/ 0 w 806646"/>
                  <a:gd name="connsiteY0-42" fmla="*/ 0 h 244403"/>
                  <a:gd name="connsiteX1-43" fmla="*/ 718716 w 806646"/>
                  <a:gd name="connsiteY1-44" fmla="*/ 0 h 244403"/>
                  <a:gd name="connsiteX2-45" fmla="*/ 718716 w 806646"/>
                  <a:gd name="connsiteY2-46" fmla="*/ 244403 h 244403"/>
                  <a:gd name="connsiteX3-47" fmla="*/ 0 w 806646"/>
                  <a:gd name="connsiteY3-48" fmla="*/ 244403 h 244403"/>
                  <a:gd name="connsiteX4-49" fmla="*/ 0 w 806646"/>
                  <a:gd name="connsiteY4-50" fmla="*/ 0 h 244403"/>
                  <a:gd name="connsiteX0-51" fmla="*/ 0 w 813593"/>
                  <a:gd name="connsiteY0-52" fmla="*/ 0 h 244403"/>
                  <a:gd name="connsiteX1-53" fmla="*/ 718716 w 813593"/>
                  <a:gd name="connsiteY1-54" fmla="*/ 0 h 244403"/>
                  <a:gd name="connsiteX2-55" fmla="*/ 718716 w 813593"/>
                  <a:gd name="connsiteY2-56" fmla="*/ 244403 h 244403"/>
                  <a:gd name="connsiteX3-57" fmla="*/ 0 w 813593"/>
                  <a:gd name="connsiteY3-58" fmla="*/ 244403 h 244403"/>
                  <a:gd name="connsiteX4-59" fmla="*/ 0 w 813593"/>
                  <a:gd name="connsiteY4-60" fmla="*/ 0 h 24440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13593" h="244403">
                    <a:moveTo>
                      <a:pt x="0" y="0"/>
                    </a:moveTo>
                    <a:lnTo>
                      <a:pt x="718716" y="0"/>
                    </a:lnTo>
                    <a:cubicBezTo>
                      <a:pt x="823418" y="4687"/>
                      <a:pt x="865299" y="232737"/>
                      <a:pt x="718716" y="244403"/>
                    </a:cubicBezTo>
                    <a:lnTo>
                      <a:pt x="0" y="244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4" name="矩形 38"/>
              <p:cNvSpPr/>
              <p:nvPr/>
            </p:nvSpPr>
            <p:spPr>
              <a:xfrm flipH="1">
                <a:off x="6886449" y="3304595"/>
                <a:ext cx="730574" cy="177789"/>
              </a:xfrm>
              <a:custGeom>
                <a:avLst/>
                <a:gdLst>
                  <a:gd name="connsiteX0" fmla="*/ 0 w 718716"/>
                  <a:gd name="connsiteY0" fmla="*/ 0 h 244403"/>
                  <a:gd name="connsiteX1" fmla="*/ 718716 w 718716"/>
                  <a:gd name="connsiteY1" fmla="*/ 0 h 244403"/>
                  <a:gd name="connsiteX2" fmla="*/ 718716 w 718716"/>
                  <a:gd name="connsiteY2" fmla="*/ 244403 h 244403"/>
                  <a:gd name="connsiteX3" fmla="*/ 0 w 718716"/>
                  <a:gd name="connsiteY3" fmla="*/ 244403 h 244403"/>
                  <a:gd name="connsiteX4" fmla="*/ 0 w 718716"/>
                  <a:gd name="connsiteY4" fmla="*/ 0 h 244403"/>
                  <a:gd name="connsiteX0-1" fmla="*/ 0 w 765250"/>
                  <a:gd name="connsiteY0-2" fmla="*/ 0 h 244403"/>
                  <a:gd name="connsiteX1-3" fmla="*/ 718716 w 765250"/>
                  <a:gd name="connsiteY1-4" fmla="*/ 0 h 244403"/>
                  <a:gd name="connsiteX2-5" fmla="*/ 718716 w 765250"/>
                  <a:gd name="connsiteY2-6" fmla="*/ 244403 h 244403"/>
                  <a:gd name="connsiteX3-7" fmla="*/ 0 w 765250"/>
                  <a:gd name="connsiteY3-8" fmla="*/ 244403 h 244403"/>
                  <a:gd name="connsiteX4-9" fmla="*/ 0 w 765250"/>
                  <a:gd name="connsiteY4-10" fmla="*/ 0 h 244403"/>
                  <a:gd name="connsiteX0-11" fmla="*/ 0 w 783864"/>
                  <a:gd name="connsiteY0-12" fmla="*/ 0 h 244403"/>
                  <a:gd name="connsiteX1-13" fmla="*/ 718716 w 783864"/>
                  <a:gd name="connsiteY1-14" fmla="*/ 0 h 244403"/>
                  <a:gd name="connsiteX2-15" fmla="*/ 718716 w 783864"/>
                  <a:gd name="connsiteY2-16" fmla="*/ 244403 h 244403"/>
                  <a:gd name="connsiteX3-17" fmla="*/ 0 w 783864"/>
                  <a:gd name="connsiteY3-18" fmla="*/ 244403 h 244403"/>
                  <a:gd name="connsiteX4-19" fmla="*/ 0 w 783864"/>
                  <a:gd name="connsiteY4-20" fmla="*/ 0 h 244403"/>
                  <a:gd name="connsiteX0-21" fmla="*/ 0 w 798122"/>
                  <a:gd name="connsiteY0-22" fmla="*/ 0 h 244403"/>
                  <a:gd name="connsiteX1-23" fmla="*/ 718716 w 798122"/>
                  <a:gd name="connsiteY1-24" fmla="*/ 0 h 244403"/>
                  <a:gd name="connsiteX2-25" fmla="*/ 718716 w 798122"/>
                  <a:gd name="connsiteY2-26" fmla="*/ 244403 h 244403"/>
                  <a:gd name="connsiteX3-27" fmla="*/ 0 w 798122"/>
                  <a:gd name="connsiteY3-28" fmla="*/ 244403 h 244403"/>
                  <a:gd name="connsiteX4-29" fmla="*/ 0 w 798122"/>
                  <a:gd name="connsiteY4-30" fmla="*/ 0 h 244403"/>
                  <a:gd name="connsiteX0-31" fmla="*/ 0 w 800169"/>
                  <a:gd name="connsiteY0-32" fmla="*/ 0 h 244403"/>
                  <a:gd name="connsiteX1-33" fmla="*/ 718716 w 800169"/>
                  <a:gd name="connsiteY1-34" fmla="*/ 0 h 244403"/>
                  <a:gd name="connsiteX2-35" fmla="*/ 718716 w 800169"/>
                  <a:gd name="connsiteY2-36" fmla="*/ 244403 h 244403"/>
                  <a:gd name="connsiteX3-37" fmla="*/ 0 w 800169"/>
                  <a:gd name="connsiteY3-38" fmla="*/ 244403 h 244403"/>
                  <a:gd name="connsiteX4-39" fmla="*/ 0 w 800169"/>
                  <a:gd name="connsiteY4-40" fmla="*/ 0 h 244403"/>
                  <a:gd name="connsiteX0-41" fmla="*/ 0 w 806646"/>
                  <a:gd name="connsiteY0-42" fmla="*/ 0 h 244403"/>
                  <a:gd name="connsiteX1-43" fmla="*/ 718716 w 806646"/>
                  <a:gd name="connsiteY1-44" fmla="*/ 0 h 244403"/>
                  <a:gd name="connsiteX2-45" fmla="*/ 718716 w 806646"/>
                  <a:gd name="connsiteY2-46" fmla="*/ 244403 h 244403"/>
                  <a:gd name="connsiteX3-47" fmla="*/ 0 w 806646"/>
                  <a:gd name="connsiteY3-48" fmla="*/ 244403 h 244403"/>
                  <a:gd name="connsiteX4-49" fmla="*/ 0 w 806646"/>
                  <a:gd name="connsiteY4-50" fmla="*/ 0 h 244403"/>
                  <a:gd name="connsiteX0-51" fmla="*/ 0 w 813593"/>
                  <a:gd name="connsiteY0-52" fmla="*/ 0 h 244403"/>
                  <a:gd name="connsiteX1-53" fmla="*/ 718716 w 813593"/>
                  <a:gd name="connsiteY1-54" fmla="*/ 0 h 244403"/>
                  <a:gd name="connsiteX2-55" fmla="*/ 718716 w 813593"/>
                  <a:gd name="connsiteY2-56" fmla="*/ 244403 h 244403"/>
                  <a:gd name="connsiteX3-57" fmla="*/ 0 w 813593"/>
                  <a:gd name="connsiteY3-58" fmla="*/ 244403 h 244403"/>
                  <a:gd name="connsiteX4-59" fmla="*/ 0 w 813593"/>
                  <a:gd name="connsiteY4-60" fmla="*/ 0 h 24440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13593" h="244403">
                    <a:moveTo>
                      <a:pt x="0" y="0"/>
                    </a:moveTo>
                    <a:lnTo>
                      <a:pt x="718716" y="0"/>
                    </a:lnTo>
                    <a:cubicBezTo>
                      <a:pt x="823418" y="4687"/>
                      <a:pt x="865299" y="232737"/>
                      <a:pt x="718716" y="244403"/>
                    </a:cubicBezTo>
                    <a:lnTo>
                      <a:pt x="0" y="244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5" name="直角三角形 34"/>
              <p:cNvSpPr/>
              <p:nvPr/>
            </p:nvSpPr>
            <p:spPr>
              <a:xfrm flipH="1">
                <a:off x="6993772" y="3318882"/>
                <a:ext cx="623251" cy="163503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9005762" y="2802976"/>
                <a:ext cx="143529" cy="63813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9169980" y="2768053"/>
                <a:ext cx="143528" cy="74290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8999298" y="2729955"/>
                <a:ext cx="149994" cy="5238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9003176" y="3458573"/>
                <a:ext cx="149994" cy="523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8823442" y="2809325"/>
                <a:ext cx="144822" cy="63813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8818270" y="2736305"/>
                <a:ext cx="149994" cy="5238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8822149" y="3464923"/>
                <a:ext cx="149994" cy="523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8153641" y="3434763"/>
                <a:ext cx="636182" cy="7302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8153641" y="3339518"/>
                <a:ext cx="636182" cy="7302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45" name="矩形 44"/>
              <p:cNvSpPr/>
              <p:nvPr/>
            </p:nvSpPr>
            <p:spPr>
              <a:xfrm rot="10800000" flipH="1">
                <a:off x="9547998" y="2967216"/>
                <a:ext cx="72008" cy="6120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>
                  <a:rot lat="0" lon="0" rev="30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grpSp>
          <p:nvGrpSpPr>
            <p:cNvPr id="12" name="组合 46"/>
            <p:cNvGrpSpPr/>
            <p:nvPr/>
          </p:nvGrpSpPr>
          <p:grpSpPr bwMode="auto">
            <a:xfrm>
              <a:off x="10380929" y="4071943"/>
              <a:ext cx="1633094" cy="957609"/>
              <a:chOff x="9925482" y="2571744"/>
              <a:chExt cx="1224980" cy="957609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9925941" y="2779645"/>
                <a:ext cx="143528" cy="741319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0100503" y="2774883"/>
                <a:ext cx="143529" cy="74290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0439283" y="2884413"/>
                <a:ext cx="72411" cy="63496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0528504" y="2884413"/>
                <a:ext cx="72411" cy="63496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0277652" y="2811393"/>
                <a:ext cx="143528" cy="63813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0271186" y="2746310"/>
                <a:ext cx="149994" cy="5238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0276358" y="3466992"/>
                <a:ext cx="148701" cy="5238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0637120" y="2773295"/>
                <a:ext cx="144822" cy="74290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4" name="组合 3"/>
              <p:cNvGrpSpPr/>
              <p:nvPr/>
            </p:nvGrpSpPr>
            <p:grpSpPr bwMode="auto">
              <a:xfrm rot="5400000">
                <a:off x="10503611" y="2882502"/>
                <a:ext cx="957609" cy="336093"/>
                <a:chOff x="5533567" y="5687705"/>
                <a:chExt cx="813593" cy="244403"/>
              </a:xfrm>
            </p:grpSpPr>
            <p:sp>
              <p:nvSpPr>
                <p:cNvPr id="25" name="矩形 38"/>
                <p:cNvSpPr/>
                <p:nvPr/>
              </p:nvSpPr>
              <p:spPr>
                <a:xfrm flipH="1">
                  <a:off x="5533525" y="5687705"/>
                  <a:ext cx="813250" cy="244476"/>
                </a:xfrm>
                <a:custGeom>
                  <a:avLst/>
                  <a:gdLst>
                    <a:gd name="connsiteX0" fmla="*/ 0 w 718716"/>
                    <a:gd name="connsiteY0" fmla="*/ 0 h 244403"/>
                    <a:gd name="connsiteX1" fmla="*/ 718716 w 718716"/>
                    <a:gd name="connsiteY1" fmla="*/ 0 h 244403"/>
                    <a:gd name="connsiteX2" fmla="*/ 718716 w 718716"/>
                    <a:gd name="connsiteY2" fmla="*/ 244403 h 244403"/>
                    <a:gd name="connsiteX3" fmla="*/ 0 w 718716"/>
                    <a:gd name="connsiteY3" fmla="*/ 244403 h 244403"/>
                    <a:gd name="connsiteX4" fmla="*/ 0 w 718716"/>
                    <a:gd name="connsiteY4" fmla="*/ 0 h 244403"/>
                    <a:gd name="connsiteX0-1" fmla="*/ 0 w 765250"/>
                    <a:gd name="connsiteY0-2" fmla="*/ 0 h 244403"/>
                    <a:gd name="connsiteX1-3" fmla="*/ 718716 w 765250"/>
                    <a:gd name="connsiteY1-4" fmla="*/ 0 h 244403"/>
                    <a:gd name="connsiteX2-5" fmla="*/ 718716 w 765250"/>
                    <a:gd name="connsiteY2-6" fmla="*/ 244403 h 244403"/>
                    <a:gd name="connsiteX3-7" fmla="*/ 0 w 765250"/>
                    <a:gd name="connsiteY3-8" fmla="*/ 244403 h 244403"/>
                    <a:gd name="connsiteX4-9" fmla="*/ 0 w 765250"/>
                    <a:gd name="connsiteY4-10" fmla="*/ 0 h 244403"/>
                    <a:gd name="connsiteX0-11" fmla="*/ 0 w 783864"/>
                    <a:gd name="connsiteY0-12" fmla="*/ 0 h 244403"/>
                    <a:gd name="connsiteX1-13" fmla="*/ 718716 w 783864"/>
                    <a:gd name="connsiteY1-14" fmla="*/ 0 h 244403"/>
                    <a:gd name="connsiteX2-15" fmla="*/ 718716 w 783864"/>
                    <a:gd name="connsiteY2-16" fmla="*/ 244403 h 244403"/>
                    <a:gd name="connsiteX3-17" fmla="*/ 0 w 783864"/>
                    <a:gd name="connsiteY3-18" fmla="*/ 244403 h 244403"/>
                    <a:gd name="connsiteX4-19" fmla="*/ 0 w 783864"/>
                    <a:gd name="connsiteY4-20" fmla="*/ 0 h 244403"/>
                    <a:gd name="connsiteX0-21" fmla="*/ 0 w 798122"/>
                    <a:gd name="connsiteY0-22" fmla="*/ 0 h 244403"/>
                    <a:gd name="connsiteX1-23" fmla="*/ 718716 w 798122"/>
                    <a:gd name="connsiteY1-24" fmla="*/ 0 h 244403"/>
                    <a:gd name="connsiteX2-25" fmla="*/ 718716 w 798122"/>
                    <a:gd name="connsiteY2-26" fmla="*/ 244403 h 244403"/>
                    <a:gd name="connsiteX3-27" fmla="*/ 0 w 798122"/>
                    <a:gd name="connsiteY3-28" fmla="*/ 244403 h 244403"/>
                    <a:gd name="connsiteX4-29" fmla="*/ 0 w 798122"/>
                    <a:gd name="connsiteY4-30" fmla="*/ 0 h 244403"/>
                    <a:gd name="connsiteX0-31" fmla="*/ 0 w 800169"/>
                    <a:gd name="connsiteY0-32" fmla="*/ 0 h 244403"/>
                    <a:gd name="connsiteX1-33" fmla="*/ 718716 w 800169"/>
                    <a:gd name="connsiteY1-34" fmla="*/ 0 h 244403"/>
                    <a:gd name="connsiteX2-35" fmla="*/ 718716 w 800169"/>
                    <a:gd name="connsiteY2-36" fmla="*/ 244403 h 244403"/>
                    <a:gd name="connsiteX3-37" fmla="*/ 0 w 800169"/>
                    <a:gd name="connsiteY3-38" fmla="*/ 244403 h 244403"/>
                    <a:gd name="connsiteX4-39" fmla="*/ 0 w 800169"/>
                    <a:gd name="connsiteY4-40" fmla="*/ 0 h 244403"/>
                    <a:gd name="connsiteX0-41" fmla="*/ 0 w 806646"/>
                    <a:gd name="connsiteY0-42" fmla="*/ 0 h 244403"/>
                    <a:gd name="connsiteX1-43" fmla="*/ 718716 w 806646"/>
                    <a:gd name="connsiteY1-44" fmla="*/ 0 h 244403"/>
                    <a:gd name="connsiteX2-45" fmla="*/ 718716 w 806646"/>
                    <a:gd name="connsiteY2-46" fmla="*/ 244403 h 244403"/>
                    <a:gd name="connsiteX3-47" fmla="*/ 0 w 806646"/>
                    <a:gd name="connsiteY3-48" fmla="*/ 244403 h 244403"/>
                    <a:gd name="connsiteX4-49" fmla="*/ 0 w 806646"/>
                    <a:gd name="connsiteY4-50" fmla="*/ 0 h 244403"/>
                    <a:gd name="connsiteX0-51" fmla="*/ 0 w 813593"/>
                    <a:gd name="connsiteY0-52" fmla="*/ 0 h 244403"/>
                    <a:gd name="connsiteX1-53" fmla="*/ 718716 w 813593"/>
                    <a:gd name="connsiteY1-54" fmla="*/ 0 h 244403"/>
                    <a:gd name="connsiteX2-55" fmla="*/ 718716 w 813593"/>
                    <a:gd name="connsiteY2-56" fmla="*/ 244403 h 244403"/>
                    <a:gd name="connsiteX3-57" fmla="*/ 0 w 813593"/>
                    <a:gd name="connsiteY3-58" fmla="*/ 244403 h 244403"/>
                    <a:gd name="connsiteX4-59" fmla="*/ 0 w 813593"/>
                    <a:gd name="connsiteY4-60" fmla="*/ 0 h 24440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813593" h="244403">
                      <a:moveTo>
                        <a:pt x="0" y="0"/>
                      </a:moveTo>
                      <a:lnTo>
                        <a:pt x="718716" y="0"/>
                      </a:lnTo>
                      <a:cubicBezTo>
                        <a:pt x="823418" y="4687"/>
                        <a:pt x="865299" y="232737"/>
                        <a:pt x="718716" y="244403"/>
                      </a:cubicBezTo>
                      <a:lnTo>
                        <a:pt x="0" y="24440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6" name="矩形 38"/>
                <p:cNvSpPr/>
                <p:nvPr/>
              </p:nvSpPr>
              <p:spPr>
                <a:xfrm flipH="1">
                  <a:off x="5615794" y="5725317"/>
                  <a:ext cx="730981" cy="177715"/>
                </a:xfrm>
                <a:custGeom>
                  <a:avLst/>
                  <a:gdLst>
                    <a:gd name="connsiteX0" fmla="*/ 0 w 718716"/>
                    <a:gd name="connsiteY0" fmla="*/ 0 h 244403"/>
                    <a:gd name="connsiteX1" fmla="*/ 718716 w 718716"/>
                    <a:gd name="connsiteY1" fmla="*/ 0 h 244403"/>
                    <a:gd name="connsiteX2" fmla="*/ 718716 w 718716"/>
                    <a:gd name="connsiteY2" fmla="*/ 244403 h 244403"/>
                    <a:gd name="connsiteX3" fmla="*/ 0 w 718716"/>
                    <a:gd name="connsiteY3" fmla="*/ 244403 h 244403"/>
                    <a:gd name="connsiteX4" fmla="*/ 0 w 718716"/>
                    <a:gd name="connsiteY4" fmla="*/ 0 h 244403"/>
                    <a:gd name="connsiteX0-1" fmla="*/ 0 w 765250"/>
                    <a:gd name="connsiteY0-2" fmla="*/ 0 h 244403"/>
                    <a:gd name="connsiteX1-3" fmla="*/ 718716 w 765250"/>
                    <a:gd name="connsiteY1-4" fmla="*/ 0 h 244403"/>
                    <a:gd name="connsiteX2-5" fmla="*/ 718716 w 765250"/>
                    <a:gd name="connsiteY2-6" fmla="*/ 244403 h 244403"/>
                    <a:gd name="connsiteX3-7" fmla="*/ 0 w 765250"/>
                    <a:gd name="connsiteY3-8" fmla="*/ 244403 h 244403"/>
                    <a:gd name="connsiteX4-9" fmla="*/ 0 w 765250"/>
                    <a:gd name="connsiteY4-10" fmla="*/ 0 h 244403"/>
                    <a:gd name="connsiteX0-11" fmla="*/ 0 w 783864"/>
                    <a:gd name="connsiteY0-12" fmla="*/ 0 h 244403"/>
                    <a:gd name="connsiteX1-13" fmla="*/ 718716 w 783864"/>
                    <a:gd name="connsiteY1-14" fmla="*/ 0 h 244403"/>
                    <a:gd name="connsiteX2-15" fmla="*/ 718716 w 783864"/>
                    <a:gd name="connsiteY2-16" fmla="*/ 244403 h 244403"/>
                    <a:gd name="connsiteX3-17" fmla="*/ 0 w 783864"/>
                    <a:gd name="connsiteY3-18" fmla="*/ 244403 h 244403"/>
                    <a:gd name="connsiteX4-19" fmla="*/ 0 w 783864"/>
                    <a:gd name="connsiteY4-20" fmla="*/ 0 h 244403"/>
                    <a:gd name="connsiteX0-21" fmla="*/ 0 w 798122"/>
                    <a:gd name="connsiteY0-22" fmla="*/ 0 h 244403"/>
                    <a:gd name="connsiteX1-23" fmla="*/ 718716 w 798122"/>
                    <a:gd name="connsiteY1-24" fmla="*/ 0 h 244403"/>
                    <a:gd name="connsiteX2-25" fmla="*/ 718716 w 798122"/>
                    <a:gd name="connsiteY2-26" fmla="*/ 244403 h 244403"/>
                    <a:gd name="connsiteX3-27" fmla="*/ 0 w 798122"/>
                    <a:gd name="connsiteY3-28" fmla="*/ 244403 h 244403"/>
                    <a:gd name="connsiteX4-29" fmla="*/ 0 w 798122"/>
                    <a:gd name="connsiteY4-30" fmla="*/ 0 h 244403"/>
                    <a:gd name="connsiteX0-31" fmla="*/ 0 w 800169"/>
                    <a:gd name="connsiteY0-32" fmla="*/ 0 h 244403"/>
                    <a:gd name="connsiteX1-33" fmla="*/ 718716 w 800169"/>
                    <a:gd name="connsiteY1-34" fmla="*/ 0 h 244403"/>
                    <a:gd name="connsiteX2-35" fmla="*/ 718716 w 800169"/>
                    <a:gd name="connsiteY2-36" fmla="*/ 244403 h 244403"/>
                    <a:gd name="connsiteX3-37" fmla="*/ 0 w 800169"/>
                    <a:gd name="connsiteY3-38" fmla="*/ 244403 h 244403"/>
                    <a:gd name="connsiteX4-39" fmla="*/ 0 w 800169"/>
                    <a:gd name="connsiteY4-40" fmla="*/ 0 h 244403"/>
                    <a:gd name="connsiteX0-41" fmla="*/ 0 w 806646"/>
                    <a:gd name="connsiteY0-42" fmla="*/ 0 h 244403"/>
                    <a:gd name="connsiteX1-43" fmla="*/ 718716 w 806646"/>
                    <a:gd name="connsiteY1-44" fmla="*/ 0 h 244403"/>
                    <a:gd name="connsiteX2-45" fmla="*/ 718716 w 806646"/>
                    <a:gd name="connsiteY2-46" fmla="*/ 244403 h 244403"/>
                    <a:gd name="connsiteX3-47" fmla="*/ 0 w 806646"/>
                    <a:gd name="connsiteY3-48" fmla="*/ 244403 h 244403"/>
                    <a:gd name="connsiteX4-49" fmla="*/ 0 w 806646"/>
                    <a:gd name="connsiteY4-50" fmla="*/ 0 h 244403"/>
                    <a:gd name="connsiteX0-51" fmla="*/ 0 w 813593"/>
                    <a:gd name="connsiteY0-52" fmla="*/ 0 h 244403"/>
                    <a:gd name="connsiteX1-53" fmla="*/ 718716 w 813593"/>
                    <a:gd name="connsiteY1-54" fmla="*/ 0 h 244403"/>
                    <a:gd name="connsiteX2-55" fmla="*/ 718716 w 813593"/>
                    <a:gd name="connsiteY2-56" fmla="*/ 244403 h 244403"/>
                    <a:gd name="connsiteX3-57" fmla="*/ 0 w 813593"/>
                    <a:gd name="connsiteY3-58" fmla="*/ 244403 h 244403"/>
                    <a:gd name="connsiteX4-59" fmla="*/ 0 w 813593"/>
                    <a:gd name="connsiteY4-60" fmla="*/ 0 h 24440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813593" h="244403">
                      <a:moveTo>
                        <a:pt x="0" y="0"/>
                      </a:moveTo>
                      <a:lnTo>
                        <a:pt x="718716" y="0"/>
                      </a:lnTo>
                      <a:cubicBezTo>
                        <a:pt x="823418" y="4687"/>
                        <a:pt x="865299" y="232737"/>
                        <a:pt x="718716" y="244403"/>
                      </a:cubicBezTo>
                      <a:lnTo>
                        <a:pt x="0" y="24440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7" name="直角三角形 26"/>
                <p:cNvSpPr/>
                <p:nvPr/>
              </p:nvSpPr>
              <p:spPr>
                <a:xfrm flipH="1">
                  <a:off x="5723688" y="5738481"/>
                  <a:ext cx="623087" cy="164551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pic>
          <p:nvPicPr>
            <p:cNvPr id="13" name="图片 62" descr="机器人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6160" y="3786190"/>
              <a:ext cx="801973" cy="730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图片 63" descr="机器人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9973" y="4071942"/>
              <a:ext cx="880308" cy="761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图片 64" descr="机器人3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3304" y="3357562"/>
              <a:ext cx="852686" cy="994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6" name="直接连接符 45"/>
          <p:cNvCxnSpPr/>
          <p:nvPr userDrawn="1"/>
        </p:nvCxnSpPr>
        <p:spPr>
          <a:xfrm rot="16200000" flipH="1">
            <a:off x="488232" y="2631282"/>
            <a:ext cx="357243" cy="3810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 userDrawn="1"/>
        </p:nvCxnSpPr>
        <p:spPr>
          <a:xfrm rot="16200000" flipH="1">
            <a:off x="1238444" y="2667000"/>
            <a:ext cx="285795" cy="952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 userDrawn="1"/>
        </p:nvCxnSpPr>
        <p:spPr>
          <a:xfrm rot="5400000">
            <a:off x="1893389" y="2631282"/>
            <a:ext cx="500141" cy="952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 userDrawn="1"/>
        </p:nvCxnSpPr>
        <p:spPr>
          <a:xfrm rot="5400000">
            <a:off x="2703140" y="2821782"/>
            <a:ext cx="214346" cy="285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 userDrawn="1"/>
        </p:nvCxnSpPr>
        <p:spPr>
          <a:xfrm rot="10800000" flipV="1">
            <a:off x="2953211" y="3214688"/>
            <a:ext cx="571589" cy="21431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4"/>
          <p:cNvGrpSpPr/>
          <p:nvPr userDrawn="1"/>
        </p:nvGrpSpPr>
        <p:grpSpPr bwMode="auto">
          <a:xfrm>
            <a:off x="0" y="3000375"/>
            <a:ext cx="12192318" cy="2790825"/>
            <a:chOff x="0" y="3000375"/>
            <a:chExt cx="12190413" cy="2790825"/>
          </a:xfrm>
        </p:grpSpPr>
        <p:pic>
          <p:nvPicPr>
            <p:cNvPr id="53" name="图片 50" descr="人工智能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64" y="3000375"/>
              <a:ext cx="10717211" cy="279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4" name="组合 53"/>
            <p:cNvGrpSpPr/>
            <p:nvPr userDrawn="1"/>
          </p:nvGrpSpPr>
          <p:grpSpPr>
            <a:xfrm>
              <a:off x="0" y="4929198"/>
              <a:ext cx="12190413" cy="142876"/>
              <a:chOff x="1" y="5360074"/>
              <a:chExt cx="9374634" cy="157158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55" name="矩形 54"/>
              <p:cNvSpPr/>
              <p:nvPr/>
            </p:nvSpPr>
            <p:spPr>
              <a:xfrm>
                <a:off x="1" y="5360074"/>
                <a:ext cx="4355976" cy="1571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4355976" y="5360074"/>
                <a:ext cx="5018659" cy="1571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23775" y="1684366"/>
            <a:ext cx="6039793" cy="639765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523775" y="1138107"/>
            <a:ext cx="5412634" cy="40918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57" name="Picture 2" descr="E:\讯飞工作文件\logo\讯飞教育圆形LOGO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2" y="332656"/>
            <a:ext cx="714487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图片 57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3" b="11111"/>
          <a:stretch>
            <a:fillRect/>
          </a:stretch>
        </p:blipFill>
        <p:spPr>
          <a:xfrm>
            <a:off x="262599" y="404664"/>
            <a:ext cx="936250" cy="576064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</p:spTree>
  </p:cSld>
  <p:clrMapOvr>
    <a:masterClrMapping/>
  </p:clrMapOvr>
  <p:transition advClick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 rot="16200000" flipV="1">
            <a:off x="-495377" y="4156075"/>
            <a:ext cx="352162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/>
        </p:nvCxnSpPr>
        <p:spPr>
          <a:xfrm>
            <a:off x="6773333" y="1857375"/>
            <a:ext cx="4561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6"/>
          <p:cNvSpPr txBox="1">
            <a:spLocks noChangeArrowheads="1"/>
          </p:cNvSpPr>
          <p:nvPr userDrawn="1"/>
        </p:nvSpPr>
        <p:spPr bwMode="auto">
          <a:xfrm>
            <a:off x="7913336" y="1262063"/>
            <a:ext cx="1549642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1334934" y="1857375"/>
            <a:ext cx="0" cy="406558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rot="10800000" flipV="1">
            <a:off x="900254" y="5929313"/>
            <a:ext cx="10434680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6787083" y="5806404"/>
            <a:ext cx="4095843" cy="142876"/>
            <a:chOff x="1" y="5360074"/>
            <a:chExt cx="9374634" cy="157158"/>
          </a:xfrm>
          <a:solidFill>
            <a:schemeClr val="accent1">
              <a:lumMod val="50000"/>
            </a:schemeClr>
          </a:solidFill>
        </p:grpSpPr>
        <p:sp>
          <p:nvSpPr>
            <p:cNvPr id="8" name="矩形 7"/>
            <p:cNvSpPr/>
            <p:nvPr/>
          </p:nvSpPr>
          <p:spPr>
            <a:xfrm>
              <a:off x="1" y="5360074"/>
              <a:ext cx="4355976" cy="1571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355976" y="5360074"/>
              <a:ext cx="5018659" cy="1571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11" name="图片 56" descr="机器人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246" y="1143000"/>
            <a:ext cx="909779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52" descr="1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888" y="2357438"/>
            <a:ext cx="3737559" cy="350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肘形连接符 13"/>
          <p:cNvCxnSpPr/>
          <p:nvPr userDrawn="1"/>
        </p:nvCxnSpPr>
        <p:spPr>
          <a:xfrm flipV="1">
            <a:off x="0" y="477343"/>
            <a:ext cx="12192318" cy="352549"/>
          </a:xfrm>
          <a:prstGeom prst="bentConnector3">
            <a:avLst>
              <a:gd name="adj1" fmla="val 61540"/>
            </a:avLst>
          </a:prstGeom>
          <a:ln w="190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 userDrawn="1"/>
        </p:nvSpPr>
        <p:spPr>
          <a:xfrm>
            <a:off x="1270198" y="260648"/>
            <a:ext cx="5978268" cy="479524"/>
          </a:xfrm>
          <a:prstGeom prst="roundRect">
            <a:avLst>
              <a:gd name="adj" fmla="val 469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pic>
        <p:nvPicPr>
          <p:cNvPr id="19" name="Picture 2" descr="E:\讯飞工作文件\logo\讯飞教育圆形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74" y="174178"/>
            <a:ext cx="714487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 r="7863" b="4929"/>
          <a:stretch>
            <a:fillRect/>
          </a:stretch>
        </p:blipFill>
        <p:spPr>
          <a:xfrm>
            <a:off x="236892" y="188640"/>
            <a:ext cx="936136" cy="555670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10800000" flipV="1">
            <a:off x="0" y="6429375"/>
            <a:ext cx="12192318" cy="7143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" name="图片 25" descr="机器人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174" y="5845175"/>
            <a:ext cx="636687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日期占位符 17"/>
          <p:cNvSpPr>
            <a:spLocks noGrp="1"/>
          </p:cNvSpPr>
          <p:nvPr>
            <p:ph type="dt" sz="half" idx="14"/>
          </p:nvPr>
        </p:nvSpPr>
        <p:spPr>
          <a:xfrm>
            <a:off x="638275" y="6480175"/>
            <a:ext cx="2845245" cy="36353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50C1107-F804-4051-8475-6431D7F2CAB6}" type="datetimeFigureOut">
              <a:rPr lang="zh-CN" altLang="en-US"/>
              <a:t>2025/2/7</a:t>
            </a:fld>
            <a:endParaRPr lang="zh-CN" altLang="en-US"/>
          </a:p>
        </p:txBody>
      </p:sp>
      <p:sp>
        <p:nvSpPr>
          <p:cNvPr id="11" name="灯片编号占位符 19"/>
          <p:cNvSpPr>
            <a:spLocks noGrp="1"/>
          </p:cNvSpPr>
          <p:nvPr>
            <p:ph type="sldNum" sz="quarter" idx="15"/>
          </p:nvPr>
        </p:nvSpPr>
        <p:spPr>
          <a:xfrm>
            <a:off x="8799300" y="6478588"/>
            <a:ext cx="2845245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23AFA4C-E1ED-416F-B485-7DD44BB7A704}" type="slidenum">
              <a:rPr lang="zh-CN" altLang="en-US"/>
              <a:t>‹#›</a:t>
            </a:fld>
            <a:endParaRPr lang="zh-CN" altLang="en-US" dirty="0"/>
          </a:p>
        </p:txBody>
      </p:sp>
      <p:cxnSp>
        <p:nvCxnSpPr>
          <p:cNvPr id="12" name="肘形连接符 13"/>
          <p:cNvCxnSpPr/>
          <p:nvPr userDrawn="1"/>
        </p:nvCxnSpPr>
        <p:spPr>
          <a:xfrm flipV="1">
            <a:off x="0" y="477343"/>
            <a:ext cx="12192318" cy="352549"/>
          </a:xfrm>
          <a:prstGeom prst="bentConnector3">
            <a:avLst>
              <a:gd name="adj1" fmla="val 61540"/>
            </a:avLst>
          </a:prstGeom>
          <a:ln w="190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7"/>
          <p:cNvSpPr/>
          <p:nvPr userDrawn="1"/>
        </p:nvSpPr>
        <p:spPr>
          <a:xfrm>
            <a:off x="1270198" y="260648"/>
            <a:ext cx="5978268" cy="479524"/>
          </a:xfrm>
          <a:prstGeom prst="roundRect">
            <a:avLst>
              <a:gd name="adj" fmla="val 469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过渡页</a:t>
            </a:r>
          </a:p>
        </p:txBody>
      </p:sp>
      <p:pic>
        <p:nvPicPr>
          <p:cNvPr id="14" name="Picture 2" descr="E:\讯飞工作文件\logo\讯飞教育圆形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74" y="174178"/>
            <a:ext cx="714487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775459" y="1901852"/>
            <a:ext cx="8109599" cy="577395"/>
          </a:xfrm>
          <a:prstGeom prst="rect">
            <a:avLst/>
          </a:prstGeom>
        </p:spPr>
        <p:txBody>
          <a:bodyPr/>
          <a:lstStyle>
            <a:lvl1pPr marL="179705" algn="l"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35665" y="2538810"/>
            <a:ext cx="107774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635665" y="2598369"/>
            <a:ext cx="10777411" cy="527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内容占位符 19"/>
          <p:cNvSpPr>
            <a:spLocks noGrp="1"/>
          </p:cNvSpPr>
          <p:nvPr>
            <p:ph sz="quarter" idx="16"/>
          </p:nvPr>
        </p:nvSpPr>
        <p:spPr>
          <a:xfrm>
            <a:off x="1067781" y="2778161"/>
            <a:ext cx="7821520" cy="914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 r="7863" b="4929"/>
          <a:stretch>
            <a:fillRect/>
          </a:stretch>
        </p:blipFill>
        <p:spPr>
          <a:xfrm>
            <a:off x="236892" y="188640"/>
            <a:ext cx="936136" cy="555670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专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10800000" flipV="1">
            <a:off x="0" y="6429375"/>
            <a:ext cx="12192318" cy="7143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" name="图片 25" descr="机器人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174" y="5845175"/>
            <a:ext cx="636687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日期占位符 17"/>
          <p:cNvSpPr>
            <a:spLocks noGrp="1"/>
          </p:cNvSpPr>
          <p:nvPr>
            <p:ph type="dt" sz="half" idx="14"/>
          </p:nvPr>
        </p:nvSpPr>
        <p:spPr>
          <a:xfrm>
            <a:off x="638275" y="6480175"/>
            <a:ext cx="2845245" cy="36353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50C1107-F804-4051-8475-6431D7F2CAB6}" type="datetimeFigureOut">
              <a:rPr lang="zh-CN" altLang="en-US"/>
              <a:t>2025/2/7</a:t>
            </a:fld>
            <a:endParaRPr lang="zh-CN" altLang="en-US"/>
          </a:p>
        </p:txBody>
      </p:sp>
      <p:sp>
        <p:nvSpPr>
          <p:cNvPr id="11" name="灯片编号占位符 19"/>
          <p:cNvSpPr>
            <a:spLocks noGrp="1"/>
          </p:cNvSpPr>
          <p:nvPr>
            <p:ph type="sldNum" sz="quarter" idx="15"/>
          </p:nvPr>
        </p:nvSpPr>
        <p:spPr>
          <a:xfrm>
            <a:off x="8799300" y="6478588"/>
            <a:ext cx="2845245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23AFA4C-E1ED-416F-B485-7DD44BB7A704}" type="slidenum">
              <a:rPr lang="zh-CN" altLang="en-US"/>
              <a:t>‹#›</a:t>
            </a:fld>
            <a:endParaRPr lang="zh-CN" altLang="en-US" dirty="0"/>
          </a:p>
        </p:txBody>
      </p:sp>
      <p:cxnSp>
        <p:nvCxnSpPr>
          <p:cNvPr id="12" name="肘形连接符 13"/>
          <p:cNvCxnSpPr/>
          <p:nvPr userDrawn="1"/>
        </p:nvCxnSpPr>
        <p:spPr>
          <a:xfrm flipV="1">
            <a:off x="0" y="477343"/>
            <a:ext cx="12192318" cy="352549"/>
          </a:xfrm>
          <a:prstGeom prst="bentConnector3">
            <a:avLst>
              <a:gd name="adj1" fmla="val 61540"/>
            </a:avLst>
          </a:prstGeom>
          <a:ln w="190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7"/>
          <p:cNvSpPr/>
          <p:nvPr userDrawn="1"/>
        </p:nvSpPr>
        <p:spPr>
          <a:xfrm>
            <a:off x="1270198" y="260648"/>
            <a:ext cx="5978268" cy="479524"/>
          </a:xfrm>
          <a:prstGeom prst="roundRect">
            <a:avLst>
              <a:gd name="adj" fmla="val 469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专题页</a:t>
            </a:r>
          </a:p>
        </p:txBody>
      </p:sp>
      <p:pic>
        <p:nvPicPr>
          <p:cNvPr id="14" name="Picture 2" descr="E:\讯飞工作文件\logo\讯飞教育圆形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74" y="174178"/>
            <a:ext cx="714487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" y="2929175"/>
            <a:ext cx="12192317" cy="466972"/>
          </a:xfrm>
          <a:prstGeom prst="rect">
            <a:avLst/>
          </a:prstGeom>
        </p:spPr>
        <p:txBody>
          <a:bodyPr/>
          <a:lstStyle>
            <a:lvl1pPr marL="179705" algn="ctr">
              <a:defRPr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1126830" y="3468602"/>
            <a:ext cx="7706060" cy="876870"/>
            <a:chOff x="1054646" y="3468602"/>
            <a:chExt cx="7704856" cy="876870"/>
          </a:xfrm>
        </p:grpSpPr>
        <p:sp>
          <p:nvSpPr>
            <p:cNvPr id="5" name="弧形 4"/>
            <p:cNvSpPr/>
            <p:nvPr userDrawn="1"/>
          </p:nvSpPr>
          <p:spPr>
            <a:xfrm>
              <a:off x="4060979" y="3615222"/>
              <a:ext cx="4698523" cy="730250"/>
            </a:xfrm>
            <a:prstGeom prst="arc">
              <a:avLst>
                <a:gd name="adj1" fmla="val 16200000"/>
                <a:gd name="adj2" fmla="val 139703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弧形 19"/>
            <p:cNvSpPr/>
            <p:nvPr userDrawn="1"/>
          </p:nvSpPr>
          <p:spPr>
            <a:xfrm>
              <a:off x="1054646" y="3615222"/>
              <a:ext cx="4698523" cy="730250"/>
            </a:xfrm>
            <a:prstGeom prst="arc">
              <a:avLst>
                <a:gd name="adj1" fmla="val 16200000"/>
                <a:gd name="adj2" fmla="val 139703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 userDrawn="1"/>
          </p:nvSpPr>
          <p:spPr>
            <a:xfrm>
              <a:off x="5870625" y="3468602"/>
              <a:ext cx="445065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10800000" flipV="1">
            <a:off x="0" y="6429375"/>
            <a:ext cx="12192318" cy="7143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" name="图片 25" descr="机器人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174" y="5845175"/>
            <a:ext cx="636687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日期占位符 17"/>
          <p:cNvSpPr>
            <a:spLocks noGrp="1"/>
          </p:cNvSpPr>
          <p:nvPr>
            <p:ph type="dt" sz="half" idx="14"/>
          </p:nvPr>
        </p:nvSpPr>
        <p:spPr>
          <a:xfrm>
            <a:off x="638275" y="6480175"/>
            <a:ext cx="2845245" cy="36353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50C1107-F804-4051-8475-6431D7F2CAB6}" type="datetimeFigureOut">
              <a:rPr lang="zh-CN" altLang="en-US"/>
              <a:t>2025/2/7</a:t>
            </a:fld>
            <a:endParaRPr lang="zh-CN" altLang="en-US"/>
          </a:p>
        </p:txBody>
      </p:sp>
      <p:sp>
        <p:nvSpPr>
          <p:cNvPr id="11" name="灯片编号占位符 19"/>
          <p:cNvSpPr>
            <a:spLocks noGrp="1"/>
          </p:cNvSpPr>
          <p:nvPr>
            <p:ph type="sldNum" sz="quarter" idx="15"/>
          </p:nvPr>
        </p:nvSpPr>
        <p:spPr>
          <a:xfrm>
            <a:off x="8799300" y="6478588"/>
            <a:ext cx="2845245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23AFA4C-E1ED-416F-B485-7DD44BB7A704}" type="slidenum">
              <a:rPr lang="zh-CN" altLang="en-US"/>
              <a:t>‹#›</a:t>
            </a:fld>
            <a:endParaRPr lang="zh-CN" altLang="en-US" dirty="0"/>
          </a:p>
        </p:txBody>
      </p:sp>
      <p:cxnSp>
        <p:nvCxnSpPr>
          <p:cNvPr id="12" name="肘形连接符 13"/>
          <p:cNvCxnSpPr/>
          <p:nvPr userDrawn="1"/>
        </p:nvCxnSpPr>
        <p:spPr>
          <a:xfrm flipV="1">
            <a:off x="0" y="477343"/>
            <a:ext cx="12192318" cy="352549"/>
          </a:xfrm>
          <a:prstGeom prst="bentConnector3">
            <a:avLst>
              <a:gd name="adj1" fmla="val 61540"/>
            </a:avLst>
          </a:prstGeom>
          <a:ln w="190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7"/>
          <p:cNvSpPr/>
          <p:nvPr userDrawn="1"/>
        </p:nvSpPr>
        <p:spPr>
          <a:xfrm>
            <a:off x="1270198" y="260648"/>
            <a:ext cx="5978268" cy="479524"/>
          </a:xfrm>
          <a:prstGeom prst="roundRect">
            <a:avLst>
              <a:gd name="adj" fmla="val 469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视频页</a:t>
            </a:r>
          </a:p>
        </p:txBody>
      </p:sp>
      <p:pic>
        <p:nvPicPr>
          <p:cNvPr id="14" name="Picture 2" descr="E:\讯飞工作文件\logo\讯飞教育圆形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74" y="174178"/>
            <a:ext cx="714487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" y="2818012"/>
            <a:ext cx="12192317" cy="466972"/>
          </a:xfrm>
          <a:prstGeom prst="rect">
            <a:avLst/>
          </a:prstGeom>
        </p:spPr>
        <p:txBody>
          <a:bodyPr/>
          <a:lstStyle>
            <a:lvl1pPr marL="179705" algn="ctr">
              <a:defRPr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内容占位符 2"/>
          <p:cNvSpPr>
            <a:spLocks noGrp="1"/>
          </p:cNvSpPr>
          <p:nvPr>
            <p:ph idx="1" hasCustomPrompt="1"/>
          </p:nvPr>
        </p:nvSpPr>
        <p:spPr>
          <a:xfrm>
            <a:off x="1720989" y="3541383"/>
            <a:ext cx="8750339" cy="190384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 typeface="Wingdings" panose="05000000000000000000" pitchFamily="2" charset="2"/>
              <a:buChar char="Ø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Font typeface="Wingdings" panose="05000000000000000000" pitchFamily="2" charset="2"/>
              <a:buChar char="ü"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76" y="1324372"/>
            <a:ext cx="1368366" cy="136815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 r="7863" b="4929"/>
          <a:stretch>
            <a:fillRect/>
          </a:stretch>
        </p:blipFill>
        <p:spPr>
          <a:xfrm>
            <a:off x="236892" y="188640"/>
            <a:ext cx="936136" cy="555670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10800000" flipV="1">
            <a:off x="0" y="6429375"/>
            <a:ext cx="12192318" cy="7143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" name="图片 25" descr="机器人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174" y="5845175"/>
            <a:ext cx="636687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38091" y="1013994"/>
            <a:ext cx="10972928" cy="474971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 sz="2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50000"/>
              </a:lnSpc>
              <a:buFont typeface="Arial" panose="020B0604020202020204" pitchFamily="34" charset="0"/>
              <a:buChar char="•"/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Font typeface="Wingdings" panose="05000000000000000000" pitchFamily="2" charset="2"/>
              <a:buChar char="ü"/>
              <a:defRPr sz="20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371600" indent="0"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0" name="日期占位符 17"/>
          <p:cNvSpPr>
            <a:spLocks noGrp="1"/>
          </p:cNvSpPr>
          <p:nvPr>
            <p:ph type="dt" sz="half" idx="14"/>
          </p:nvPr>
        </p:nvSpPr>
        <p:spPr>
          <a:xfrm>
            <a:off x="638275" y="6480175"/>
            <a:ext cx="2845245" cy="36353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50C1107-F804-4051-8475-6431D7F2CAB6}" type="datetimeFigureOut">
              <a:rPr lang="zh-CN" altLang="en-US"/>
              <a:t>2025/2/7</a:t>
            </a:fld>
            <a:endParaRPr lang="zh-CN" altLang="en-US"/>
          </a:p>
        </p:txBody>
      </p:sp>
      <p:sp>
        <p:nvSpPr>
          <p:cNvPr id="11" name="灯片编号占位符 19"/>
          <p:cNvSpPr>
            <a:spLocks noGrp="1"/>
          </p:cNvSpPr>
          <p:nvPr>
            <p:ph type="sldNum" sz="quarter" idx="15"/>
          </p:nvPr>
        </p:nvSpPr>
        <p:spPr>
          <a:xfrm>
            <a:off x="8799300" y="6478588"/>
            <a:ext cx="2845245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23AFA4C-E1ED-416F-B485-7DD44BB7A704}" type="slidenum">
              <a:rPr lang="zh-CN" altLang="en-US"/>
              <a:t>‹#›</a:t>
            </a:fld>
            <a:endParaRPr lang="zh-CN" altLang="en-US" dirty="0"/>
          </a:p>
        </p:txBody>
      </p:sp>
      <p:cxnSp>
        <p:nvCxnSpPr>
          <p:cNvPr id="12" name="肘形连接符 13"/>
          <p:cNvCxnSpPr/>
          <p:nvPr userDrawn="1"/>
        </p:nvCxnSpPr>
        <p:spPr>
          <a:xfrm flipV="1">
            <a:off x="0" y="477343"/>
            <a:ext cx="12192318" cy="352549"/>
          </a:xfrm>
          <a:prstGeom prst="bentConnector3">
            <a:avLst>
              <a:gd name="adj1" fmla="val 61540"/>
            </a:avLst>
          </a:prstGeom>
          <a:ln w="190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E:\讯飞工作文件\logo\讯飞教育圆形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74" y="174178"/>
            <a:ext cx="714487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 r="7863" b="4929"/>
          <a:stretch>
            <a:fillRect/>
          </a:stretch>
        </p:blipFill>
        <p:spPr>
          <a:xfrm>
            <a:off x="236892" y="188640"/>
            <a:ext cx="936136" cy="555670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19" name="圆角矩形 17"/>
          <p:cNvSpPr/>
          <p:nvPr userDrawn="1"/>
        </p:nvSpPr>
        <p:spPr>
          <a:xfrm>
            <a:off x="1270198" y="260648"/>
            <a:ext cx="5978268" cy="479524"/>
          </a:xfrm>
          <a:prstGeom prst="roundRect">
            <a:avLst>
              <a:gd name="adj" fmla="val 469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70198" y="260648"/>
            <a:ext cx="5907836" cy="466972"/>
          </a:xfrm>
          <a:prstGeom prst="rect">
            <a:avLst/>
          </a:prstGeom>
        </p:spPr>
        <p:txBody>
          <a:bodyPr/>
          <a:lstStyle>
            <a:lvl1pPr marL="179705" algn="l"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10800000" flipV="1">
            <a:off x="0" y="6429375"/>
            <a:ext cx="12192318" cy="7143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" name="图片 25" descr="机器人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174" y="5845175"/>
            <a:ext cx="636687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日期占位符 17"/>
          <p:cNvSpPr>
            <a:spLocks noGrp="1"/>
          </p:cNvSpPr>
          <p:nvPr>
            <p:ph type="dt" sz="half" idx="14"/>
          </p:nvPr>
        </p:nvSpPr>
        <p:spPr>
          <a:xfrm>
            <a:off x="638275" y="6480175"/>
            <a:ext cx="2845245" cy="36353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50C1107-F804-4051-8475-6431D7F2CAB6}" type="datetimeFigureOut">
              <a:rPr lang="zh-CN" altLang="en-US"/>
              <a:t>2025/2/7</a:t>
            </a:fld>
            <a:endParaRPr lang="zh-CN" altLang="en-US"/>
          </a:p>
        </p:txBody>
      </p:sp>
      <p:sp>
        <p:nvSpPr>
          <p:cNvPr id="11" name="灯片编号占位符 19"/>
          <p:cNvSpPr>
            <a:spLocks noGrp="1"/>
          </p:cNvSpPr>
          <p:nvPr>
            <p:ph type="sldNum" sz="quarter" idx="15"/>
          </p:nvPr>
        </p:nvSpPr>
        <p:spPr>
          <a:xfrm>
            <a:off x="8799300" y="6478588"/>
            <a:ext cx="2845245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23AFA4C-E1ED-416F-B485-7DD44BB7A704}" type="slidenum">
              <a:rPr lang="zh-CN" altLang="en-US"/>
              <a:t>‹#›</a:t>
            </a:fld>
            <a:endParaRPr lang="zh-CN" altLang="en-US" dirty="0"/>
          </a:p>
        </p:txBody>
      </p:sp>
      <p:cxnSp>
        <p:nvCxnSpPr>
          <p:cNvPr id="12" name="肘形连接符 13"/>
          <p:cNvCxnSpPr/>
          <p:nvPr userDrawn="1"/>
        </p:nvCxnSpPr>
        <p:spPr>
          <a:xfrm flipV="1">
            <a:off x="0" y="477343"/>
            <a:ext cx="12192318" cy="352549"/>
          </a:xfrm>
          <a:prstGeom prst="bentConnector3">
            <a:avLst>
              <a:gd name="adj1" fmla="val 61540"/>
            </a:avLst>
          </a:prstGeom>
          <a:ln w="190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7"/>
          <p:cNvSpPr/>
          <p:nvPr userDrawn="1"/>
        </p:nvSpPr>
        <p:spPr>
          <a:xfrm>
            <a:off x="1270198" y="134444"/>
            <a:ext cx="5978268" cy="605728"/>
          </a:xfrm>
          <a:prstGeom prst="roundRect">
            <a:avLst>
              <a:gd name="adj" fmla="val 469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4" name="Picture 2" descr="E:\讯飞工作文件\logo\讯飞教育圆形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74" y="174178"/>
            <a:ext cx="714487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1241078" y="189151"/>
            <a:ext cx="5907836" cy="233486"/>
          </a:xfrm>
          <a:prstGeom prst="rect">
            <a:avLst/>
          </a:prstGeom>
        </p:spPr>
        <p:txBody>
          <a:bodyPr/>
          <a:lstStyle>
            <a:lvl1pPr marL="179705" algn="l"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 r="7863" b="4929"/>
          <a:stretch>
            <a:fillRect/>
          </a:stretch>
        </p:blipFill>
        <p:spPr>
          <a:xfrm>
            <a:off x="236892" y="188640"/>
            <a:ext cx="936136" cy="555670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52079" y="2079943"/>
            <a:ext cx="4674870" cy="5715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 userDrawn="1"/>
        </p:nvSpPr>
        <p:spPr>
          <a:xfrm>
            <a:off x="0" y="2305050"/>
            <a:ext cx="12192635" cy="3073400"/>
          </a:xfrm>
          <a:prstGeom prst="rect">
            <a:avLst/>
          </a:prstGeom>
          <a:gradFill>
            <a:gsLst>
              <a:gs pos="94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11660073" y="4629785"/>
            <a:ext cx="192117" cy="6381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1880769" y="4593273"/>
            <a:ext cx="192118" cy="7429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669599" y="4555173"/>
            <a:ext cx="200056" cy="523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658485" y="5283835"/>
            <a:ext cx="200056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418735" y="4634548"/>
            <a:ext cx="192117" cy="6381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1428262" y="4561523"/>
            <a:ext cx="200056" cy="523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1417147" y="5290185"/>
            <a:ext cx="200056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10524833" y="5260023"/>
            <a:ext cx="847857" cy="730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10524833" y="5166360"/>
            <a:ext cx="847857" cy="714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 rot="16200000" flipH="1">
            <a:off x="11052008" y="4484950"/>
            <a:ext cx="72019" cy="81589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16" name="图片 18" descr="机器人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" y="1333500"/>
            <a:ext cx="75184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4185" y="1483360"/>
            <a:ext cx="3799840" cy="586740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课</a:t>
            </a:r>
            <a:r>
              <a:rPr lang="en-US" altLang="zh-CN" dirty="0"/>
              <a:t> </a:t>
            </a:r>
            <a:r>
              <a:rPr lang="zh-CN" altLang="en-US" dirty="0"/>
              <a:t>后</a:t>
            </a:r>
            <a:r>
              <a:rPr lang="en-US" altLang="zh-CN" dirty="0"/>
              <a:t> </a:t>
            </a:r>
            <a:r>
              <a:rPr lang="zh-CN" altLang="en-US" dirty="0"/>
              <a:t>任</a:t>
            </a:r>
            <a:r>
              <a:rPr lang="en-US" altLang="zh-CN" dirty="0"/>
              <a:t> </a:t>
            </a:r>
            <a:r>
              <a:rPr lang="zh-CN" altLang="en-US" dirty="0"/>
              <a:t>务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3" y="36014"/>
            <a:ext cx="1853791" cy="7926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939" y="6329993"/>
            <a:ext cx="2071006" cy="3334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48" y="-165916"/>
            <a:ext cx="1853791" cy="7926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79" y="6302688"/>
            <a:ext cx="2071006" cy="333418"/>
          </a:xfrm>
          <a:prstGeom prst="rect">
            <a:avLst/>
          </a:prstGeom>
        </p:spPr>
      </p:pic>
      <p:cxnSp>
        <p:nvCxnSpPr>
          <p:cNvPr id="28" name="肘形连接符 13"/>
          <p:cNvCxnSpPr/>
          <p:nvPr userDrawn="1"/>
        </p:nvCxnSpPr>
        <p:spPr>
          <a:xfrm flipV="1">
            <a:off x="0" y="539573"/>
            <a:ext cx="12190413" cy="352549"/>
          </a:xfrm>
          <a:prstGeom prst="bentConnector3">
            <a:avLst>
              <a:gd name="adj1" fmla="val 61540"/>
            </a:avLst>
          </a:prstGeom>
          <a:ln w="190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标题 1"/>
          <p:cNvSpPr>
            <a:spLocks noGrp="1"/>
          </p:cNvSpPr>
          <p:nvPr>
            <p:ph type="title" hasCustomPrompt="1"/>
          </p:nvPr>
        </p:nvSpPr>
        <p:spPr>
          <a:xfrm>
            <a:off x="191135" y="247015"/>
            <a:ext cx="3949065" cy="466725"/>
          </a:xfrm>
          <a:prstGeom prst="rect">
            <a:avLst/>
          </a:prstGeom>
        </p:spPr>
        <p:txBody>
          <a:bodyPr/>
          <a:lstStyle>
            <a:lvl1pPr marL="179705"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标题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12590145" y="2314575"/>
            <a:ext cx="4064000" cy="1196975"/>
          </a:xfrm>
          <a:prstGeom prst="rect">
            <a:avLst/>
          </a:prstGeom>
          <a:noFill/>
          <a:effectLst>
            <a:glow rad="13462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81931" tIns="90965" rIns="181931" bIns="90965" rtlCol="0">
            <a:spAutoFit/>
          </a:bodyPr>
          <a:lstStyle/>
          <a:p>
            <a:pPr algn="ctr" defTabSz="1169670">
              <a:lnSpc>
                <a:spcPct val="150000"/>
              </a:lnSpc>
            </a:pP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+mj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75BE-ACD3-46D3-8C8B-8C37047E93AD}" type="datetimeFigureOut">
              <a:rPr lang="zh-CN" altLang="en-US" smtClean="0"/>
              <a:t>2025/2/7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3C29B-E0D1-477F-8A79-069CCFE06A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3" y="98244"/>
            <a:ext cx="1853791" cy="792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79" y="6302688"/>
            <a:ext cx="2071006" cy="3334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（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79" y="6302688"/>
            <a:ext cx="2071006" cy="3334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2" y="255217"/>
            <a:ext cx="1557413" cy="5437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（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79" y="6302688"/>
            <a:ext cx="2071006" cy="3334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3" y="98244"/>
            <a:ext cx="1853791" cy="7926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1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ags" Target="../tags/tag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</p:sldLayoutIdLst>
  <p:transition advClick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16.pn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3987.com/hyrj/84812.htm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wmf"/><Relationship Id="rId7" Type="http://schemas.openxmlformats.org/officeDocument/2006/relationships/image" Target="../media/image27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直接连接符 58"/>
          <p:cNvCxnSpPr/>
          <p:nvPr/>
        </p:nvCxnSpPr>
        <p:spPr>
          <a:xfrm>
            <a:off x="5522913" y="1943640"/>
            <a:ext cx="6065837" cy="0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540375" y="2678032"/>
            <a:ext cx="6084888" cy="0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84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088" y="1548352"/>
            <a:ext cx="6000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矩形 61"/>
          <p:cNvSpPr/>
          <p:nvPr/>
        </p:nvSpPr>
        <p:spPr bwMode="auto">
          <a:xfrm rot="10800000" flipV="1">
            <a:off x="7413625" y="5258340"/>
            <a:ext cx="3968750" cy="714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3" name="矩形 62"/>
          <p:cNvSpPr/>
          <p:nvPr/>
        </p:nvSpPr>
        <p:spPr bwMode="auto">
          <a:xfrm rot="10800000" flipV="1">
            <a:off x="2841625" y="5258340"/>
            <a:ext cx="4572000" cy="714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4" name="矩形 63"/>
          <p:cNvSpPr/>
          <p:nvPr/>
        </p:nvSpPr>
        <p:spPr bwMode="auto">
          <a:xfrm rot="10800000" flipV="1">
            <a:off x="665163" y="5258340"/>
            <a:ext cx="1874837" cy="460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65" name="组合 68"/>
          <p:cNvGrpSpPr/>
          <p:nvPr/>
        </p:nvGrpSpPr>
        <p:grpSpPr bwMode="auto">
          <a:xfrm>
            <a:off x="6738938" y="3686715"/>
            <a:ext cx="5275262" cy="1706562"/>
            <a:chOff x="6285683" y="3357562"/>
            <a:chExt cx="5728340" cy="1706460"/>
          </a:xfrm>
        </p:grpSpPr>
        <p:grpSp>
          <p:nvGrpSpPr>
            <p:cNvPr id="66" name="组合 47"/>
            <p:cNvGrpSpPr/>
            <p:nvPr/>
          </p:nvGrpSpPr>
          <p:grpSpPr bwMode="auto">
            <a:xfrm>
              <a:off x="6285683" y="4214819"/>
              <a:ext cx="3754594" cy="849203"/>
              <a:chOff x="6803694" y="2730013"/>
              <a:chExt cx="2816312" cy="849203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7937701" y="2796626"/>
                <a:ext cx="143529" cy="74290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7772190" y="2796626"/>
                <a:ext cx="144822" cy="74290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5" name="矩形 38"/>
              <p:cNvSpPr/>
              <p:nvPr/>
            </p:nvSpPr>
            <p:spPr>
              <a:xfrm flipH="1">
                <a:off x="6803694" y="3006163"/>
                <a:ext cx="813330" cy="244460"/>
              </a:xfrm>
              <a:custGeom>
                <a:avLst/>
                <a:gdLst>
                  <a:gd name="connsiteX0" fmla="*/ 0 w 718716"/>
                  <a:gd name="connsiteY0" fmla="*/ 0 h 244403"/>
                  <a:gd name="connsiteX1" fmla="*/ 718716 w 718716"/>
                  <a:gd name="connsiteY1" fmla="*/ 0 h 244403"/>
                  <a:gd name="connsiteX2" fmla="*/ 718716 w 718716"/>
                  <a:gd name="connsiteY2" fmla="*/ 244403 h 244403"/>
                  <a:gd name="connsiteX3" fmla="*/ 0 w 718716"/>
                  <a:gd name="connsiteY3" fmla="*/ 244403 h 244403"/>
                  <a:gd name="connsiteX4" fmla="*/ 0 w 718716"/>
                  <a:gd name="connsiteY4" fmla="*/ 0 h 244403"/>
                  <a:gd name="connsiteX0-1" fmla="*/ 0 w 765250"/>
                  <a:gd name="connsiteY0-2" fmla="*/ 0 h 244403"/>
                  <a:gd name="connsiteX1-3" fmla="*/ 718716 w 765250"/>
                  <a:gd name="connsiteY1-4" fmla="*/ 0 h 244403"/>
                  <a:gd name="connsiteX2-5" fmla="*/ 718716 w 765250"/>
                  <a:gd name="connsiteY2-6" fmla="*/ 244403 h 244403"/>
                  <a:gd name="connsiteX3-7" fmla="*/ 0 w 765250"/>
                  <a:gd name="connsiteY3-8" fmla="*/ 244403 h 244403"/>
                  <a:gd name="connsiteX4-9" fmla="*/ 0 w 765250"/>
                  <a:gd name="connsiteY4-10" fmla="*/ 0 h 244403"/>
                  <a:gd name="connsiteX0-11" fmla="*/ 0 w 783864"/>
                  <a:gd name="connsiteY0-12" fmla="*/ 0 h 244403"/>
                  <a:gd name="connsiteX1-13" fmla="*/ 718716 w 783864"/>
                  <a:gd name="connsiteY1-14" fmla="*/ 0 h 244403"/>
                  <a:gd name="connsiteX2-15" fmla="*/ 718716 w 783864"/>
                  <a:gd name="connsiteY2-16" fmla="*/ 244403 h 244403"/>
                  <a:gd name="connsiteX3-17" fmla="*/ 0 w 783864"/>
                  <a:gd name="connsiteY3-18" fmla="*/ 244403 h 244403"/>
                  <a:gd name="connsiteX4-19" fmla="*/ 0 w 783864"/>
                  <a:gd name="connsiteY4-20" fmla="*/ 0 h 244403"/>
                  <a:gd name="connsiteX0-21" fmla="*/ 0 w 798122"/>
                  <a:gd name="connsiteY0-22" fmla="*/ 0 h 244403"/>
                  <a:gd name="connsiteX1-23" fmla="*/ 718716 w 798122"/>
                  <a:gd name="connsiteY1-24" fmla="*/ 0 h 244403"/>
                  <a:gd name="connsiteX2-25" fmla="*/ 718716 w 798122"/>
                  <a:gd name="connsiteY2-26" fmla="*/ 244403 h 244403"/>
                  <a:gd name="connsiteX3-27" fmla="*/ 0 w 798122"/>
                  <a:gd name="connsiteY3-28" fmla="*/ 244403 h 244403"/>
                  <a:gd name="connsiteX4-29" fmla="*/ 0 w 798122"/>
                  <a:gd name="connsiteY4-30" fmla="*/ 0 h 244403"/>
                  <a:gd name="connsiteX0-31" fmla="*/ 0 w 800169"/>
                  <a:gd name="connsiteY0-32" fmla="*/ 0 h 244403"/>
                  <a:gd name="connsiteX1-33" fmla="*/ 718716 w 800169"/>
                  <a:gd name="connsiteY1-34" fmla="*/ 0 h 244403"/>
                  <a:gd name="connsiteX2-35" fmla="*/ 718716 w 800169"/>
                  <a:gd name="connsiteY2-36" fmla="*/ 244403 h 244403"/>
                  <a:gd name="connsiteX3-37" fmla="*/ 0 w 800169"/>
                  <a:gd name="connsiteY3-38" fmla="*/ 244403 h 244403"/>
                  <a:gd name="connsiteX4-39" fmla="*/ 0 w 800169"/>
                  <a:gd name="connsiteY4-40" fmla="*/ 0 h 244403"/>
                  <a:gd name="connsiteX0-41" fmla="*/ 0 w 806646"/>
                  <a:gd name="connsiteY0-42" fmla="*/ 0 h 244403"/>
                  <a:gd name="connsiteX1-43" fmla="*/ 718716 w 806646"/>
                  <a:gd name="connsiteY1-44" fmla="*/ 0 h 244403"/>
                  <a:gd name="connsiteX2-45" fmla="*/ 718716 w 806646"/>
                  <a:gd name="connsiteY2-46" fmla="*/ 244403 h 244403"/>
                  <a:gd name="connsiteX3-47" fmla="*/ 0 w 806646"/>
                  <a:gd name="connsiteY3-48" fmla="*/ 244403 h 244403"/>
                  <a:gd name="connsiteX4-49" fmla="*/ 0 w 806646"/>
                  <a:gd name="connsiteY4-50" fmla="*/ 0 h 244403"/>
                  <a:gd name="connsiteX0-51" fmla="*/ 0 w 813593"/>
                  <a:gd name="connsiteY0-52" fmla="*/ 0 h 244403"/>
                  <a:gd name="connsiteX1-53" fmla="*/ 718716 w 813593"/>
                  <a:gd name="connsiteY1-54" fmla="*/ 0 h 244403"/>
                  <a:gd name="connsiteX2-55" fmla="*/ 718716 w 813593"/>
                  <a:gd name="connsiteY2-56" fmla="*/ 244403 h 244403"/>
                  <a:gd name="connsiteX3-57" fmla="*/ 0 w 813593"/>
                  <a:gd name="connsiteY3-58" fmla="*/ 244403 h 244403"/>
                  <a:gd name="connsiteX4-59" fmla="*/ 0 w 813593"/>
                  <a:gd name="connsiteY4-60" fmla="*/ 0 h 24440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13593" h="244403">
                    <a:moveTo>
                      <a:pt x="0" y="0"/>
                    </a:moveTo>
                    <a:lnTo>
                      <a:pt x="718716" y="0"/>
                    </a:lnTo>
                    <a:cubicBezTo>
                      <a:pt x="823418" y="4687"/>
                      <a:pt x="865299" y="232737"/>
                      <a:pt x="718716" y="244403"/>
                    </a:cubicBezTo>
                    <a:lnTo>
                      <a:pt x="0" y="244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6" name="矩形 38"/>
              <p:cNvSpPr/>
              <p:nvPr/>
            </p:nvSpPr>
            <p:spPr>
              <a:xfrm flipH="1">
                <a:off x="6886449" y="3036324"/>
                <a:ext cx="730574" cy="179377"/>
              </a:xfrm>
              <a:custGeom>
                <a:avLst/>
                <a:gdLst>
                  <a:gd name="connsiteX0" fmla="*/ 0 w 718716"/>
                  <a:gd name="connsiteY0" fmla="*/ 0 h 244403"/>
                  <a:gd name="connsiteX1" fmla="*/ 718716 w 718716"/>
                  <a:gd name="connsiteY1" fmla="*/ 0 h 244403"/>
                  <a:gd name="connsiteX2" fmla="*/ 718716 w 718716"/>
                  <a:gd name="connsiteY2" fmla="*/ 244403 h 244403"/>
                  <a:gd name="connsiteX3" fmla="*/ 0 w 718716"/>
                  <a:gd name="connsiteY3" fmla="*/ 244403 h 244403"/>
                  <a:gd name="connsiteX4" fmla="*/ 0 w 718716"/>
                  <a:gd name="connsiteY4" fmla="*/ 0 h 244403"/>
                  <a:gd name="connsiteX0-1" fmla="*/ 0 w 765250"/>
                  <a:gd name="connsiteY0-2" fmla="*/ 0 h 244403"/>
                  <a:gd name="connsiteX1-3" fmla="*/ 718716 w 765250"/>
                  <a:gd name="connsiteY1-4" fmla="*/ 0 h 244403"/>
                  <a:gd name="connsiteX2-5" fmla="*/ 718716 w 765250"/>
                  <a:gd name="connsiteY2-6" fmla="*/ 244403 h 244403"/>
                  <a:gd name="connsiteX3-7" fmla="*/ 0 w 765250"/>
                  <a:gd name="connsiteY3-8" fmla="*/ 244403 h 244403"/>
                  <a:gd name="connsiteX4-9" fmla="*/ 0 w 765250"/>
                  <a:gd name="connsiteY4-10" fmla="*/ 0 h 244403"/>
                  <a:gd name="connsiteX0-11" fmla="*/ 0 w 783864"/>
                  <a:gd name="connsiteY0-12" fmla="*/ 0 h 244403"/>
                  <a:gd name="connsiteX1-13" fmla="*/ 718716 w 783864"/>
                  <a:gd name="connsiteY1-14" fmla="*/ 0 h 244403"/>
                  <a:gd name="connsiteX2-15" fmla="*/ 718716 w 783864"/>
                  <a:gd name="connsiteY2-16" fmla="*/ 244403 h 244403"/>
                  <a:gd name="connsiteX3-17" fmla="*/ 0 w 783864"/>
                  <a:gd name="connsiteY3-18" fmla="*/ 244403 h 244403"/>
                  <a:gd name="connsiteX4-19" fmla="*/ 0 w 783864"/>
                  <a:gd name="connsiteY4-20" fmla="*/ 0 h 244403"/>
                  <a:gd name="connsiteX0-21" fmla="*/ 0 w 798122"/>
                  <a:gd name="connsiteY0-22" fmla="*/ 0 h 244403"/>
                  <a:gd name="connsiteX1-23" fmla="*/ 718716 w 798122"/>
                  <a:gd name="connsiteY1-24" fmla="*/ 0 h 244403"/>
                  <a:gd name="connsiteX2-25" fmla="*/ 718716 w 798122"/>
                  <a:gd name="connsiteY2-26" fmla="*/ 244403 h 244403"/>
                  <a:gd name="connsiteX3-27" fmla="*/ 0 w 798122"/>
                  <a:gd name="connsiteY3-28" fmla="*/ 244403 h 244403"/>
                  <a:gd name="connsiteX4-29" fmla="*/ 0 w 798122"/>
                  <a:gd name="connsiteY4-30" fmla="*/ 0 h 244403"/>
                  <a:gd name="connsiteX0-31" fmla="*/ 0 w 800169"/>
                  <a:gd name="connsiteY0-32" fmla="*/ 0 h 244403"/>
                  <a:gd name="connsiteX1-33" fmla="*/ 718716 w 800169"/>
                  <a:gd name="connsiteY1-34" fmla="*/ 0 h 244403"/>
                  <a:gd name="connsiteX2-35" fmla="*/ 718716 w 800169"/>
                  <a:gd name="connsiteY2-36" fmla="*/ 244403 h 244403"/>
                  <a:gd name="connsiteX3-37" fmla="*/ 0 w 800169"/>
                  <a:gd name="connsiteY3-38" fmla="*/ 244403 h 244403"/>
                  <a:gd name="connsiteX4-39" fmla="*/ 0 w 800169"/>
                  <a:gd name="connsiteY4-40" fmla="*/ 0 h 244403"/>
                  <a:gd name="connsiteX0-41" fmla="*/ 0 w 806646"/>
                  <a:gd name="connsiteY0-42" fmla="*/ 0 h 244403"/>
                  <a:gd name="connsiteX1-43" fmla="*/ 718716 w 806646"/>
                  <a:gd name="connsiteY1-44" fmla="*/ 0 h 244403"/>
                  <a:gd name="connsiteX2-45" fmla="*/ 718716 w 806646"/>
                  <a:gd name="connsiteY2-46" fmla="*/ 244403 h 244403"/>
                  <a:gd name="connsiteX3-47" fmla="*/ 0 w 806646"/>
                  <a:gd name="connsiteY3-48" fmla="*/ 244403 h 244403"/>
                  <a:gd name="connsiteX4-49" fmla="*/ 0 w 806646"/>
                  <a:gd name="connsiteY4-50" fmla="*/ 0 h 244403"/>
                  <a:gd name="connsiteX0-51" fmla="*/ 0 w 813593"/>
                  <a:gd name="connsiteY0-52" fmla="*/ 0 h 244403"/>
                  <a:gd name="connsiteX1-53" fmla="*/ 718716 w 813593"/>
                  <a:gd name="connsiteY1-54" fmla="*/ 0 h 244403"/>
                  <a:gd name="connsiteX2-55" fmla="*/ 718716 w 813593"/>
                  <a:gd name="connsiteY2-56" fmla="*/ 244403 h 244403"/>
                  <a:gd name="connsiteX3-57" fmla="*/ 0 w 813593"/>
                  <a:gd name="connsiteY3-58" fmla="*/ 244403 h 244403"/>
                  <a:gd name="connsiteX4-59" fmla="*/ 0 w 813593"/>
                  <a:gd name="connsiteY4-60" fmla="*/ 0 h 24440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13593" h="244403">
                    <a:moveTo>
                      <a:pt x="0" y="0"/>
                    </a:moveTo>
                    <a:lnTo>
                      <a:pt x="718716" y="0"/>
                    </a:lnTo>
                    <a:cubicBezTo>
                      <a:pt x="823418" y="4687"/>
                      <a:pt x="865299" y="232737"/>
                      <a:pt x="718716" y="244403"/>
                    </a:cubicBezTo>
                    <a:lnTo>
                      <a:pt x="0" y="244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7" name="直角三角形 86"/>
              <p:cNvSpPr/>
              <p:nvPr/>
            </p:nvSpPr>
            <p:spPr>
              <a:xfrm flipH="1">
                <a:off x="6993772" y="3050611"/>
                <a:ext cx="623251" cy="165090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8" name="矩形 38"/>
              <p:cNvSpPr/>
              <p:nvPr/>
            </p:nvSpPr>
            <p:spPr>
              <a:xfrm flipH="1">
                <a:off x="6803694" y="3272847"/>
                <a:ext cx="813330" cy="244460"/>
              </a:xfrm>
              <a:custGeom>
                <a:avLst/>
                <a:gdLst>
                  <a:gd name="connsiteX0" fmla="*/ 0 w 718716"/>
                  <a:gd name="connsiteY0" fmla="*/ 0 h 244403"/>
                  <a:gd name="connsiteX1" fmla="*/ 718716 w 718716"/>
                  <a:gd name="connsiteY1" fmla="*/ 0 h 244403"/>
                  <a:gd name="connsiteX2" fmla="*/ 718716 w 718716"/>
                  <a:gd name="connsiteY2" fmla="*/ 244403 h 244403"/>
                  <a:gd name="connsiteX3" fmla="*/ 0 w 718716"/>
                  <a:gd name="connsiteY3" fmla="*/ 244403 h 244403"/>
                  <a:gd name="connsiteX4" fmla="*/ 0 w 718716"/>
                  <a:gd name="connsiteY4" fmla="*/ 0 h 244403"/>
                  <a:gd name="connsiteX0-1" fmla="*/ 0 w 765250"/>
                  <a:gd name="connsiteY0-2" fmla="*/ 0 h 244403"/>
                  <a:gd name="connsiteX1-3" fmla="*/ 718716 w 765250"/>
                  <a:gd name="connsiteY1-4" fmla="*/ 0 h 244403"/>
                  <a:gd name="connsiteX2-5" fmla="*/ 718716 w 765250"/>
                  <a:gd name="connsiteY2-6" fmla="*/ 244403 h 244403"/>
                  <a:gd name="connsiteX3-7" fmla="*/ 0 w 765250"/>
                  <a:gd name="connsiteY3-8" fmla="*/ 244403 h 244403"/>
                  <a:gd name="connsiteX4-9" fmla="*/ 0 w 765250"/>
                  <a:gd name="connsiteY4-10" fmla="*/ 0 h 244403"/>
                  <a:gd name="connsiteX0-11" fmla="*/ 0 w 783864"/>
                  <a:gd name="connsiteY0-12" fmla="*/ 0 h 244403"/>
                  <a:gd name="connsiteX1-13" fmla="*/ 718716 w 783864"/>
                  <a:gd name="connsiteY1-14" fmla="*/ 0 h 244403"/>
                  <a:gd name="connsiteX2-15" fmla="*/ 718716 w 783864"/>
                  <a:gd name="connsiteY2-16" fmla="*/ 244403 h 244403"/>
                  <a:gd name="connsiteX3-17" fmla="*/ 0 w 783864"/>
                  <a:gd name="connsiteY3-18" fmla="*/ 244403 h 244403"/>
                  <a:gd name="connsiteX4-19" fmla="*/ 0 w 783864"/>
                  <a:gd name="connsiteY4-20" fmla="*/ 0 h 244403"/>
                  <a:gd name="connsiteX0-21" fmla="*/ 0 w 798122"/>
                  <a:gd name="connsiteY0-22" fmla="*/ 0 h 244403"/>
                  <a:gd name="connsiteX1-23" fmla="*/ 718716 w 798122"/>
                  <a:gd name="connsiteY1-24" fmla="*/ 0 h 244403"/>
                  <a:gd name="connsiteX2-25" fmla="*/ 718716 w 798122"/>
                  <a:gd name="connsiteY2-26" fmla="*/ 244403 h 244403"/>
                  <a:gd name="connsiteX3-27" fmla="*/ 0 w 798122"/>
                  <a:gd name="connsiteY3-28" fmla="*/ 244403 h 244403"/>
                  <a:gd name="connsiteX4-29" fmla="*/ 0 w 798122"/>
                  <a:gd name="connsiteY4-30" fmla="*/ 0 h 244403"/>
                  <a:gd name="connsiteX0-31" fmla="*/ 0 w 800169"/>
                  <a:gd name="connsiteY0-32" fmla="*/ 0 h 244403"/>
                  <a:gd name="connsiteX1-33" fmla="*/ 718716 w 800169"/>
                  <a:gd name="connsiteY1-34" fmla="*/ 0 h 244403"/>
                  <a:gd name="connsiteX2-35" fmla="*/ 718716 w 800169"/>
                  <a:gd name="connsiteY2-36" fmla="*/ 244403 h 244403"/>
                  <a:gd name="connsiteX3-37" fmla="*/ 0 w 800169"/>
                  <a:gd name="connsiteY3-38" fmla="*/ 244403 h 244403"/>
                  <a:gd name="connsiteX4-39" fmla="*/ 0 w 800169"/>
                  <a:gd name="connsiteY4-40" fmla="*/ 0 h 244403"/>
                  <a:gd name="connsiteX0-41" fmla="*/ 0 w 806646"/>
                  <a:gd name="connsiteY0-42" fmla="*/ 0 h 244403"/>
                  <a:gd name="connsiteX1-43" fmla="*/ 718716 w 806646"/>
                  <a:gd name="connsiteY1-44" fmla="*/ 0 h 244403"/>
                  <a:gd name="connsiteX2-45" fmla="*/ 718716 w 806646"/>
                  <a:gd name="connsiteY2-46" fmla="*/ 244403 h 244403"/>
                  <a:gd name="connsiteX3-47" fmla="*/ 0 w 806646"/>
                  <a:gd name="connsiteY3-48" fmla="*/ 244403 h 244403"/>
                  <a:gd name="connsiteX4-49" fmla="*/ 0 w 806646"/>
                  <a:gd name="connsiteY4-50" fmla="*/ 0 h 244403"/>
                  <a:gd name="connsiteX0-51" fmla="*/ 0 w 813593"/>
                  <a:gd name="connsiteY0-52" fmla="*/ 0 h 244403"/>
                  <a:gd name="connsiteX1-53" fmla="*/ 718716 w 813593"/>
                  <a:gd name="connsiteY1-54" fmla="*/ 0 h 244403"/>
                  <a:gd name="connsiteX2-55" fmla="*/ 718716 w 813593"/>
                  <a:gd name="connsiteY2-56" fmla="*/ 244403 h 244403"/>
                  <a:gd name="connsiteX3-57" fmla="*/ 0 w 813593"/>
                  <a:gd name="connsiteY3-58" fmla="*/ 244403 h 244403"/>
                  <a:gd name="connsiteX4-59" fmla="*/ 0 w 813593"/>
                  <a:gd name="connsiteY4-60" fmla="*/ 0 h 24440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13593" h="244403">
                    <a:moveTo>
                      <a:pt x="0" y="0"/>
                    </a:moveTo>
                    <a:lnTo>
                      <a:pt x="718716" y="0"/>
                    </a:lnTo>
                    <a:cubicBezTo>
                      <a:pt x="823418" y="4687"/>
                      <a:pt x="865299" y="232737"/>
                      <a:pt x="718716" y="244403"/>
                    </a:cubicBezTo>
                    <a:lnTo>
                      <a:pt x="0" y="244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9" name="矩形 38"/>
              <p:cNvSpPr/>
              <p:nvPr/>
            </p:nvSpPr>
            <p:spPr>
              <a:xfrm flipH="1">
                <a:off x="6886449" y="3304595"/>
                <a:ext cx="730574" cy="177789"/>
              </a:xfrm>
              <a:custGeom>
                <a:avLst/>
                <a:gdLst>
                  <a:gd name="connsiteX0" fmla="*/ 0 w 718716"/>
                  <a:gd name="connsiteY0" fmla="*/ 0 h 244403"/>
                  <a:gd name="connsiteX1" fmla="*/ 718716 w 718716"/>
                  <a:gd name="connsiteY1" fmla="*/ 0 h 244403"/>
                  <a:gd name="connsiteX2" fmla="*/ 718716 w 718716"/>
                  <a:gd name="connsiteY2" fmla="*/ 244403 h 244403"/>
                  <a:gd name="connsiteX3" fmla="*/ 0 w 718716"/>
                  <a:gd name="connsiteY3" fmla="*/ 244403 h 244403"/>
                  <a:gd name="connsiteX4" fmla="*/ 0 w 718716"/>
                  <a:gd name="connsiteY4" fmla="*/ 0 h 244403"/>
                  <a:gd name="connsiteX0-1" fmla="*/ 0 w 765250"/>
                  <a:gd name="connsiteY0-2" fmla="*/ 0 h 244403"/>
                  <a:gd name="connsiteX1-3" fmla="*/ 718716 w 765250"/>
                  <a:gd name="connsiteY1-4" fmla="*/ 0 h 244403"/>
                  <a:gd name="connsiteX2-5" fmla="*/ 718716 w 765250"/>
                  <a:gd name="connsiteY2-6" fmla="*/ 244403 h 244403"/>
                  <a:gd name="connsiteX3-7" fmla="*/ 0 w 765250"/>
                  <a:gd name="connsiteY3-8" fmla="*/ 244403 h 244403"/>
                  <a:gd name="connsiteX4-9" fmla="*/ 0 w 765250"/>
                  <a:gd name="connsiteY4-10" fmla="*/ 0 h 244403"/>
                  <a:gd name="connsiteX0-11" fmla="*/ 0 w 783864"/>
                  <a:gd name="connsiteY0-12" fmla="*/ 0 h 244403"/>
                  <a:gd name="connsiteX1-13" fmla="*/ 718716 w 783864"/>
                  <a:gd name="connsiteY1-14" fmla="*/ 0 h 244403"/>
                  <a:gd name="connsiteX2-15" fmla="*/ 718716 w 783864"/>
                  <a:gd name="connsiteY2-16" fmla="*/ 244403 h 244403"/>
                  <a:gd name="connsiteX3-17" fmla="*/ 0 w 783864"/>
                  <a:gd name="connsiteY3-18" fmla="*/ 244403 h 244403"/>
                  <a:gd name="connsiteX4-19" fmla="*/ 0 w 783864"/>
                  <a:gd name="connsiteY4-20" fmla="*/ 0 h 244403"/>
                  <a:gd name="connsiteX0-21" fmla="*/ 0 w 798122"/>
                  <a:gd name="connsiteY0-22" fmla="*/ 0 h 244403"/>
                  <a:gd name="connsiteX1-23" fmla="*/ 718716 w 798122"/>
                  <a:gd name="connsiteY1-24" fmla="*/ 0 h 244403"/>
                  <a:gd name="connsiteX2-25" fmla="*/ 718716 w 798122"/>
                  <a:gd name="connsiteY2-26" fmla="*/ 244403 h 244403"/>
                  <a:gd name="connsiteX3-27" fmla="*/ 0 w 798122"/>
                  <a:gd name="connsiteY3-28" fmla="*/ 244403 h 244403"/>
                  <a:gd name="connsiteX4-29" fmla="*/ 0 w 798122"/>
                  <a:gd name="connsiteY4-30" fmla="*/ 0 h 244403"/>
                  <a:gd name="connsiteX0-31" fmla="*/ 0 w 800169"/>
                  <a:gd name="connsiteY0-32" fmla="*/ 0 h 244403"/>
                  <a:gd name="connsiteX1-33" fmla="*/ 718716 w 800169"/>
                  <a:gd name="connsiteY1-34" fmla="*/ 0 h 244403"/>
                  <a:gd name="connsiteX2-35" fmla="*/ 718716 w 800169"/>
                  <a:gd name="connsiteY2-36" fmla="*/ 244403 h 244403"/>
                  <a:gd name="connsiteX3-37" fmla="*/ 0 w 800169"/>
                  <a:gd name="connsiteY3-38" fmla="*/ 244403 h 244403"/>
                  <a:gd name="connsiteX4-39" fmla="*/ 0 w 800169"/>
                  <a:gd name="connsiteY4-40" fmla="*/ 0 h 244403"/>
                  <a:gd name="connsiteX0-41" fmla="*/ 0 w 806646"/>
                  <a:gd name="connsiteY0-42" fmla="*/ 0 h 244403"/>
                  <a:gd name="connsiteX1-43" fmla="*/ 718716 w 806646"/>
                  <a:gd name="connsiteY1-44" fmla="*/ 0 h 244403"/>
                  <a:gd name="connsiteX2-45" fmla="*/ 718716 w 806646"/>
                  <a:gd name="connsiteY2-46" fmla="*/ 244403 h 244403"/>
                  <a:gd name="connsiteX3-47" fmla="*/ 0 w 806646"/>
                  <a:gd name="connsiteY3-48" fmla="*/ 244403 h 244403"/>
                  <a:gd name="connsiteX4-49" fmla="*/ 0 w 806646"/>
                  <a:gd name="connsiteY4-50" fmla="*/ 0 h 244403"/>
                  <a:gd name="connsiteX0-51" fmla="*/ 0 w 813593"/>
                  <a:gd name="connsiteY0-52" fmla="*/ 0 h 244403"/>
                  <a:gd name="connsiteX1-53" fmla="*/ 718716 w 813593"/>
                  <a:gd name="connsiteY1-54" fmla="*/ 0 h 244403"/>
                  <a:gd name="connsiteX2-55" fmla="*/ 718716 w 813593"/>
                  <a:gd name="connsiteY2-56" fmla="*/ 244403 h 244403"/>
                  <a:gd name="connsiteX3-57" fmla="*/ 0 w 813593"/>
                  <a:gd name="connsiteY3-58" fmla="*/ 244403 h 244403"/>
                  <a:gd name="connsiteX4-59" fmla="*/ 0 w 813593"/>
                  <a:gd name="connsiteY4-60" fmla="*/ 0 h 24440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13593" h="244403">
                    <a:moveTo>
                      <a:pt x="0" y="0"/>
                    </a:moveTo>
                    <a:lnTo>
                      <a:pt x="718716" y="0"/>
                    </a:lnTo>
                    <a:cubicBezTo>
                      <a:pt x="823418" y="4687"/>
                      <a:pt x="865299" y="232737"/>
                      <a:pt x="718716" y="244403"/>
                    </a:cubicBezTo>
                    <a:lnTo>
                      <a:pt x="0" y="244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0" name="直角三角形 89"/>
              <p:cNvSpPr/>
              <p:nvPr/>
            </p:nvSpPr>
            <p:spPr>
              <a:xfrm flipH="1">
                <a:off x="6993772" y="3318882"/>
                <a:ext cx="623251" cy="163503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9005762" y="2802976"/>
                <a:ext cx="143529" cy="63813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9169980" y="2768053"/>
                <a:ext cx="143528" cy="74290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8999298" y="2729955"/>
                <a:ext cx="149994" cy="5238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9003176" y="3458573"/>
                <a:ext cx="149994" cy="523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8823442" y="2809325"/>
                <a:ext cx="144822" cy="63813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8818270" y="2736305"/>
                <a:ext cx="149994" cy="5238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8822149" y="3464923"/>
                <a:ext cx="149994" cy="523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8153641" y="3434763"/>
                <a:ext cx="636182" cy="7302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8153641" y="3339518"/>
                <a:ext cx="636182" cy="7302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00" name="矩形 99"/>
              <p:cNvSpPr/>
              <p:nvPr/>
            </p:nvSpPr>
            <p:spPr>
              <a:xfrm rot="10800000" flipH="1">
                <a:off x="9547998" y="2967216"/>
                <a:ext cx="72008" cy="6120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>
                  <a:rot lat="0" lon="0" rev="30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grpSp>
          <p:nvGrpSpPr>
            <p:cNvPr id="67" name="组合 46"/>
            <p:cNvGrpSpPr/>
            <p:nvPr/>
          </p:nvGrpSpPr>
          <p:grpSpPr bwMode="auto">
            <a:xfrm>
              <a:off x="10380929" y="4071943"/>
              <a:ext cx="1633094" cy="957609"/>
              <a:chOff x="9925482" y="2571744"/>
              <a:chExt cx="1224980" cy="957609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9925941" y="2779645"/>
                <a:ext cx="143528" cy="741319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10100503" y="2774883"/>
                <a:ext cx="143529" cy="74290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10439283" y="2884413"/>
                <a:ext cx="72411" cy="63496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0528504" y="2884413"/>
                <a:ext cx="72411" cy="63496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10277652" y="2811393"/>
                <a:ext cx="143528" cy="63813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10271186" y="2746310"/>
                <a:ext cx="149994" cy="5238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10276358" y="3466992"/>
                <a:ext cx="148701" cy="5238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10637120" y="2773295"/>
                <a:ext cx="144822" cy="74290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79" name="组合 3"/>
              <p:cNvGrpSpPr/>
              <p:nvPr/>
            </p:nvGrpSpPr>
            <p:grpSpPr bwMode="auto">
              <a:xfrm rot="5400000">
                <a:off x="10503611" y="2882502"/>
                <a:ext cx="957609" cy="336093"/>
                <a:chOff x="5533567" y="5687705"/>
                <a:chExt cx="813593" cy="244403"/>
              </a:xfrm>
            </p:grpSpPr>
            <p:sp>
              <p:nvSpPr>
                <p:cNvPr id="80" name="矩形 38"/>
                <p:cNvSpPr/>
                <p:nvPr/>
              </p:nvSpPr>
              <p:spPr>
                <a:xfrm flipH="1">
                  <a:off x="5533525" y="5687705"/>
                  <a:ext cx="813250" cy="244476"/>
                </a:xfrm>
                <a:custGeom>
                  <a:avLst/>
                  <a:gdLst>
                    <a:gd name="connsiteX0" fmla="*/ 0 w 718716"/>
                    <a:gd name="connsiteY0" fmla="*/ 0 h 244403"/>
                    <a:gd name="connsiteX1" fmla="*/ 718716 w 718716"/>
                    <a:gd name="connsiteY1" fmla="*/ 0 h 244403"/>
                    <a:gd name="connsiteX2" fmla="*/ 718716 w 718716"/>
                    <a:gd name="connsiteY2" fmla="*/ 244403 h 244403"/>
                    <a:gd name="connsiteX3" fmla="*/ 0 w 718716"/>
                    <a:gd name="connsiteY3" fmla="*/ 244403 h 244403"/>
                    <a:gd name="connsiteX4" fmla="*/ 0 w 718716"/>
                    <a:gd name="connsiteY4" fmla="*/ 0 h 244403"/>
                    <a:gd name="connsiteX0-1" fmla="*/ 0 w 765250"/>
                    <a:gd name="connsiteY0-2" fmla="*/ 0 h 244403"/>
                    <a:gd name="connsiteX1-3" fmla="*/ 718716 w 765250"/>
                    <a:gd name="connsiteY1-4" fmla="*/ 0 h 244403"/>
                    <a:gd name="connsiteX2-5" fmla="*/ 718716 w 765250"/>
                    <a:gd name="connsiteY2-6" fmla="*/ 244403 h 244403"/>
                    <a:gd name="connsiteX3-7" fmla="*/ 0 w 765250"/>
                    <a:gd name="connsiteY3-8" fmla="*/ 244403 h 244403"/>
                    <a:gd name="connsiteX4-9" fmla="*/ 0 w 765250"/>
                    <a:gd name="connsiteY4-10" fmla="*/ 0 h 244403"/>
                    <a:gd name="connsiteX0-11" fmla="*/ 0 w 783864"/>
                    <a:gd name="connsiteY0-12" fmla="*/ 0 h 244403"/>
                    <a:gd name="connsiteX1-13" fmla="*/ 718716 w 783864"/>
                    <a:gd name="connsiteY1-14" fmla="*/ 0 h 244403"/>
                    <a:gd name="connsiteX2-15" fmla="*/ 718716 w 783864"/>
                    <a:gd name="connsiteY2-16" fmla="*/ 244403 h 244403"/>
                    <a:gd name="connsiteX3-17" fmla="*/ 0 w 783864"/>
                    <a:gd name="connsiteY3-18" fmla="*/ 244403 h 244403"/>
                    <a:gd name="connsiteX4-19" fmla="*/ 0 w 783864"/>
                    <a:gd name="connsiteY4-20" fmla="*/ 0 h 244403"/>
                    <a:gd name="connsiteX0-21" fmla="*/ 0 w 798122"/>
                    <a:gd name="connsiteY0-22" fmla="*/ 0 h 244403"/>
                    <a:gd name="connsiteX1-23" fmla="*/ 718716 w 798122"/>
                    <a:gd name="connsiteY1-24" fmla="*/ 0 h 244403"/>
                    <a:gd name="connsiteX2-25" fmla="*/ 718716 w 798122"/>
                    <a:gd name="connsiteY2-26" fmla="*/ 244403 h 244403"/>
                    <a:gd name="connsiteX3-27" fmla="*/ 0 w 798122"/>
                    <a:gd name="connsiteY3-28" fmla="*/ 244403 h 244403"/>
                    <a:gd name="connsiteX4-29" fmla="*/ 0 w 798122"/>
                    <a:gd name="connsiteY4-30" fmla="*/ 0 h 244403"/>
                    <a:gd name="connsiteX0-31" fmla="*/ 0 w 800169"/>
                    <a:gd name="connsiteY0-32" fmla="*/ 0 h 244403"/>
                    <a:gd name="connsiteX1-33" fmla="*/ 718716 w 800169"/>
                    <a:gd name="connsiteY1-34" fmla="*/ 0 h 244403"/>
                    <a:gd name="connsiteX2-35" fmla="*/ 718716 w 800169"/>
                    <a:gd name="connsiteY2-36" fmla="*/ 244403 h 244403"/>
                    <a:gd name="connsiteX3-37" fmla="*/ 0 w 800169"/>
                    <a:gd name="connsiteY3-38" fmla="*/ 244403 h 244403"/>
                    <a:gd name="connsiteX4-39" fmla="*/ 0 w 800169"/>
                    <a:gd name="connsiteY4-40" fmla="*/ 0 h 244403"/>
                    <a:gd name="connsiteX0-41" fmla="*/ 0 w 806646"/>
                    <a:gd name="connsiteY0-42" fmla="*/ 0 h 244403"/>
                    <a:gd name="connsiteX1-43" fmla="*/ 718716 w 806646"/>
                    <a:gd name="connsiteY1-44" fmla="*/ 0 h 244403"/>
                    <a:gd name="connsiteX2-45" fmla="*/ 718716 w 806646"/>
                    <a:gd name="connsiteY2-46" fmla="*/ 244403 h 244403"/>
                    <a:gd name="connsiteX3-47" fmla="*/ 0 w 806646"/>
                    <a:gd name="connsiteY3-48" fmla="*/ 244403 h 244403"/>
                    <a:gd name="connsiteX4-49" fmla="*/ 0 w 806646"/>
                    <a:gd name="connsiteY4-50" fmla="*/ 0 h 244403"/>
                    <a:gd name="connsiteX0-51" fmla="*/ 0 w 813593"/>
                    <a:gd name="connsiteY0-52" fmla="*/ 0 h 244403"/>
                    <a:gd name="connsiteX1-53" fmla="*/ 718716 w 813593"/>
                    <a:gd name="connsiteY1-54" fmla="*/ 0 h 244403"/>
                    <a:gd name="connsiteX2-55" fmla="*/ 718716 w 813593"/>
                    <a:gd name="connsiteY2-56" fmla="*/ 244403 h 244403"/>
                    <a:gd name="connsiteX3-57" fmla="*/ 0 w 813593"/>
                    <a:gd name="connsiteY3-58" fmla="*/ 244403 h 244403"/>
                    <a:gd name="connsiteX4-59" fmla="*/ 0 w 813593"/>
                    <a:gd name="connsiteY4-60" fmla="*/ 0 h 24440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813593" h="244403">
                      <a:moveTo>
                        <a:pt x="0" y="0"/>
                      </a:moveTo>
                      <a:lnTo>
                        <a:pt x="718716" y="0"/>
                      </a:lnTo>
                      <a:cubicBezTo>
                        <a:pt x="823418" y="4687"/>
                        <a:pt x="865299" y="232737"/>
                        <a:pt x="718716" y="244403"/>
                      </a:cubicBezTo>
                      <a:lnTo>
                        <a:pt x="0" y="24440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81" name="矩形 38"/>
                <p:cNvSpPr/>
                <p:nvPr/>
              </p:nvSpPr>
              <p:spPr>
                <a:xfrm flipH="1">
                  <a:off x="5615794" y="5725317"/>
                  <a:ext cx="730981" cy="177715"/>
                </a:xfrm>
                <a:custGeom>
                  <a:avLst/>
                  <a:gdLst>
                    <a:gd name="connsiteX0" fmla="*/ 0 w 718716"/>
                    <a:gd name="connsiteY0" fmla="*/ 0 h 244403"/>
                    <a:gd name="connsiteX1" fmla="*/ 718716 w 718716"/>
                    <a:gd name="connsiteY1" fmla="*/ 0 h 244403"/>
                    <a:gd name="connsiteX2" fmla="*/ 718716 w 718716"/>
                    <a:gd name="connsiteY2" fmla="*/ 244403 h 244403"/>
                    <a:gd name="connsiteX3" fmla="*/ 0 w 718716"/>
                    <a:gd name="connsiteY3" fmla="*/ 244403 h 244403"/>
                    <a:gd name="connsiteX4" fmla="*/ 0 w 718716"/>
                    <a:gd name="connsiteY4" fmla="*/ 0 h 244403"/>
                    <a:gd name="connsiteX0-1" fmla="*/ 0 w 765250"/>
                    <a:gd name="connsiteY0-2" fmla="*/ 0 h 244403"/>
                    <a:gd name="connsiteX1-3" fmla="*/ 718716 w 765250"/>
                    <a:gd name="connsiteY1-4" fmla="*/ 0 h 244403"/>
                    <a:gd name="connsiteX2-5" fmla="*/ 718716 w 765250"/>
                    <a:gd name="connsiteY2-6" fmla="*/ 244403 h 244403"/>
                    <a:gd name="connsiteX3-7" fmla="*/ 0 w 765250"/>
                    <a:gd name="connsiteY3-8" fmla="*/ 244403 h 244403"/>
                    <a:gd name="connsiteX4-9" fmla="*/ 0 w 765250"/>
                    <a:gd name="connsiteY4-10" fmla="*/ 0 h 244403"/>
                    <a:gd name="connsiteX0-11" fmla="*/ 0 w 783864"/>
                    <a:gd name="connsiteY0-12" fmla="*/ 0 h 244403"/>
                    <a:gd name="connsiteX1-13" fmla="*/ 718716 w 783864"/>
                    <a:gd name="connsiteY1-14" fmla="*/ 0 h 244403"/>
                    <a:gd name="connsiteX2-15" fmla="*/ 718716 w 783864"/>
                    <a:gd name="connsiteY2-16" fmla="*/ 244403 h 244403"/>
                    <a:gd name="connsiteX3-17" fmla="*/ 0 w 783864"/>
                    <a:gd name="connsiteY3-18" fmla="*/ 244403 h 244403"/>
                    <a:gd name="connsiteX4-19" fmla="*/ 0 w 783864"/>
                    <a:gd name="connsiteY4-20" fmla="*/ 0 h 244403"/>
                    <a:gd name="connsiteX0-21" fmla="*/ 0 w 798122"/>
                    <a:gd name="connsiteY0-22" fmla="*/ 0 h 244403"/>
                    <a:gd name="connsiteX1-23" fmla="*/ 718716 w 798122"/>
                    <a:gd name="connsiteY1-24" fmla="*/ 0 h 244403"/>
                    <a:gd name="connsiteX2-25" fmla="*/ 718716 w 798122"/>
                    <a:gd name="connsiteY2-26" fmla="*/ 244403 h 244403"/>
                    <a:gd name="connsiteX3-27" fmla="*/ 0 w 798122"/>
                    <a:gd name="connsiteY3-28" fmla="*/ 244403 h 244403"/>
                    <a:gd name="connsiteX4-29" fmla="*/ 0 w 798122"/>
                    <a:gd name="connsiteY4-30" fmla="*/ 0 h 244403"/>
                    <a:gd name="connsiteX0-31" fmla="*/ 0 w 800169"/>
                    <a:gd name="connsiteY0-32" fmla="*/ 0 h 244403"/>
                    <a:gd name="connsiteX1-33" fmla="*/ 718716 w 800169"/>
                    <a:gd name="connsiteY1-34" fmla="*/ 0 h 244403"/>
                    <a:gd name="connsiteX2-35" fmla="*/ 718716 w 800169"/>
                    <a:gd name="connsiteY2-36" fmla="*/ 244403 h 244403"/>
                    <a:gd name="connsiteX3-37" fmla="*/ 0 w 800169"/>
                    <a:gd name="connsiteY3-38" fmla="*/ 244403 h 244403"/>
                    <a:gd name="connsiteX4-39" fmla="*/ 0 w 800169"/>
                    <a:gd name="connsiteY4-40" fmla="*/ 0 h 244403"/>
                    <a:gd name="connsiteX0-41" fmla="*/ 0 w 806646"/>
                    <a:gd name="connsiteY0-42" fmla="*/ 0 h 244403"/>
                    <a:gd name="connsiteX1-43" fmla="*/ 718716 w 806646"/>
                    <a:gd name="connsiteY1-44" fmla="*/ 0 h 244403"/>
                    <a:gd name="connsiteX2-45" fmla="*/ 718716 w 806646"/>
                    <a:gd name="connsiteY2-46" fmla="*/ 244403 h 244403"/>
                    <a:gd name="connsiteX3-47" fmla="*/ 0 w 806646"/>
                    <a:gd name="connsiteY3-48" fmla="*/ 244403 h 244403"/>
                    <a:gd name="connsiteX4-49" fmla="*/ 0 w 806646"/>
                    <a:gd name="connsiteY4-50" fmla="*/ 0 h 244403"/>
                    <a:gd name="connsiteX0-51" fmla="*/ 0 w 813593"/>
                    <a:gd name="connsiteY0-52" fmla="*/ 0 h 244403"/>
                    <a:gd name="connsiteX1-53" fmla="*/ 718716 w 813593"/>
                    <a:gd name="connsiteY1-54" fmla="*/ 0 h 244403"/>
                    <a:gd name="connsiteX2-55" fmla="*/ 718716 w 813593"/>
                    <a:gd name="connsiteY2-56" fmla="*/ 244403 h 244403"/>
                    <a:gd name="connsiteX3-57" fmla="*/ 0 w 813593"/>
                    <a:gd name="connsiteY3-58" fmla="*/ 244403 h 244403"/>
                    <a:gd name="connsiteX4-59" fmla="*/ 0 w 813593"/>
                    <a:gd name="connsiteY4-60" fmla="*/ 0 h 24440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813593" h="244403">
                      <a:moveTo>
                        <a:pt x="0" y="0"/>
                      </a:moveTo>
                      <a:lnTo>
                        <a:pt x="718716" y="0"/>
                      </a:lnTo>
                      <a:cubicBezTo>
                        <a:pt x="823418" y="4687"/>
                        <a:pt x="865299" y="232737"/>
                        <a:pt x="718716" y="244403"/>
                      </a:cubicBezTo>
                      <a:lnTo>
                        <a:pt x="0" y="24440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82" name="直角三角形 81"/>
                <p:cNvSpPr/>
                <p:nvPr/>
              </p:nvSpPr>
              <p:spPr>
                <a:xfrm flipH="1">
                  <a:off x="5723688" y="5738481"/>
                  <a:ext cx="623087" cy="164551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pic>
          <p:nvPicPr>
            <p:cNvPr id="68" name="图片 62" descr="机器人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6160" y="3786190"/>
              <a:ext cx="801973" cy="730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图片 63" descr="机器人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9973" y="4071942"/>
              <a:ext cx="880308" cy="761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图片 64" descr="机器人3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3304" y="3357562"/>
              <a:ext cx="852686" cy="994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1" name="直接连接符 100"/>
          <p:cNvCxnSpPr/>
          <p:nvPr/>
        </p:nvCxnSpPr>
        <p:spPr>
          <a:xfrm rot="16200000" flipH="1">
            <a:off x="488156" y="2960434"/>
            <a:ext cx="357187" cy="3810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rot="16200000" flipH="1">
            <a:off x="1238250" y="2996152"/>
            <a:ext cx="285750" cy="952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 rot="5400000">
            <a:off x="1893093" y="2960434"/>
            <a:ext cx="500063" cy="952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rot="5400000">
            <a:off x="2702718" y="3150934"/>
            <a:ext cx="214313" cy="285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rot="10800000" flipV="1">
            <a:off x="2952750" y="3543840"/>
            <a:ext cx="571500" cy="21431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组合 54"/>
          <p:cNvGrpSpPr/>
          <p:nvPr/>
        </p:nvGrpSpPr>
        <p:grpSpPr bwMode="auto">
          <a:xfrm>
            <a:off x="0" y="3300952"/>
            <a:ext cx="12190413" cy="2790825"/>
            <a:chOff x="0" y="3019425"/>
            <a:chExt cx="12190413" cy="2790825"/>
          </a:xfrm>
        </p:grpSpPr>
        <p:pic>
          <p:nvPicPr>
            <p:cNvPr id="107" name="图片 50" descr="人工智能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64" y="3019425"/>
              <a:ext cx="10717211" cy="279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8" name="组合 107"/>
            <p:cNvGrpSpPr/>
            <p:nvPr userDrawn="1"/>
          </p:nvGrpSpPr>
          <p:grpSpPr>
            <a:xfrm>
              <a:off x="0" y="4929198"/>
              <a:ext cx="12190413" cy="142876"/>
              <a:chOff x="1" y="5360074"/>
              <a:chExt cx="9374634" cy="157158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09" name="矩形 108"/>
              <p:cNvSpPr/>
              <p:nvPr/>
            </p:nvSpPr>
            <p:spPr>
              <a:xfrm>
                <a:off x="1" y="5360074"/>
                <a:ext cx="4355976" cy="1571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4355976" y="5360074"/>
                <a:ext cx="5018659" cy="1571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11" name="标题 1"/>
          <p:cNvSpPr txBox="1"/>
          <p:nvPr/>
        </p:nvSpPr>
        <p:spPr>
          <a:xfrm>
            <a:off x="6840855" y="2094865"/>
            <a:ext cx="3470275" cy="64008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tx1"/>
                </a:solidFill>
              </a:rPr>
              <a:t>大数据概述</a:t>
            </a:r>
          </a:p>
        </p:txBody>
      </p:sp>
      <p:sp>
        <p:nvSpPr>
          <p:cNvPr id="112" name="副标题 2"/>
          <p:cNvSpPr>
            <a:spLocks noGrp="1"/>
          </p:cNvSpPr>
          <p:nvPr>
            <p:ph type="subTitle" idx="1"/>
          </p:nvPr>
        </p:nvSpPr>
        <p:spPr>
          <a:xfrm>
            <a:off x="6849745" y="1473200"/>
            <a:ext cx="3442335" cy="4089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Hadoop</a:t>
            </a:r>
            <a:r>
              <a:rPr lang="zh-CN" altLang="en-US" sz="2400" dirty="0">
                <a:solidFill>
                  <a:schemeClr val="tx1"/>
                </a:solidFill>
              </a:rPr>
              <a:t>入门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3D253-7E04-9D54-6407-C9FB7A45D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BE1CA6B-0CF8-6184-F5FE-2D61B30B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大数据应用场景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7E46160-1734-63F0-905B-A513A5E42034}"/>
              </a:ext>
            </a:extLst>
          </p:cNvPr>
          <p:cNvSpPr/>
          <p:nvPr/>
        </p:nvSpPr>
        <p:spPr>
          <a:xfrm>
            <a:off x="601124" y="955283"/>
            <a:ext cx="8442496" cy="874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</a:rPr>
              <a:t>  3</a:t>
            </a:r>
            <a:r>
              <a:rPr lang="zh-CN" altLang="en-US" kern="100" dirty="0">
                <a:latin typeface="Times New Roman" panose="02020603050405020304" pitchFamily="18" charset="0"/>
              </a:rPr>
              <a:t>、</a:t>
            </a:r>
            <a:r>
              <a:rPr lang="zh-CN" altLang="zh-CN" kern="100" dirty="0">
                <a:latin typeface="Times New Roman" panose="02020603050405020304" pitchFamily="18" charset="0"/>
              </a:rPr>
              <a:t>房产：大数据全面助力房地产行业，打造精准投策与营销，选出更合适的地，建造更合适的楼，卖给更合适的人。</a:t>
            </a:r>
            <a:endParaRPr lang="zh-CN" altLang="zh-CN" sz="1400" kern="100" dirty="0">
              <a:latin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2E9908-C64E-A10E-C6BC-11938813C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"/>
          <a:stretch/>
        </p:blipFill>
        <p:spPr bwMode="auto">
          <a:xfrm>
            <a:off x="3266236" y="2071040"/>
            <a:ext cx="5135077" cy="386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64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9D092-C571-75BC-80D9-E9A7B8401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926A364-CEF8-969B-B585-3511BF8BF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大数据应用场景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26F548A-3EB1-12CC-3921-E841FF22E1F3}"/>
              </a:ext>
            </a:extLst>
          </p:cNvPr>
          <p:cNvSpPr/>
          <p:nvPr/>
        </p:nvSpPr>
        <p:spPr>
          <a:xfrm>
            <a:off x="0" y="933511"/>
            <a:ext cx="9144000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dirty="0"/>
              <a:t>  4</a:t>
            </a:r>
            <a:r>
              <a:rPr lang="zh-CN" altLang="en-US" dirty="0"/>
              <a:t>、</a:t>
            </a:r>
            <a:r>
              <a:rPr lang="zh-CN" altLang="zh-CN" dirty="0"/>
              <a:t>保险：海量数据挖掘及风险预测，助力保险行业精准营销，提升精细化定价能力。</a:t>
            </a:r>
            <a:endParaRPr lang="zh-CN" altLang="zh-CN" sz="1400" kern="100" dirty="0">
              <a:latin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B6A962-E5EC-70D1-F03C-9EC3358D4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86" y="1611741"/>
            <a:ext cx="8524568" cy="420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00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57BAB-5D06-4249-262B-427115D5C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5761C521-3426-812F-79D8-65775085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大数据发展前景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E137C15-0969-BB36-3AC4-FD42446E2DCE}"/>
              </a:ext>
            </a:extLst>
          </p:cNvPr>
          <p:cNvSpPr/>
          <p:nvPr/>
        </p:nvSpPr>
        <p:spPr>
          <a:xfrm>
            <a:off x="179512" y="940903"/>
            <a:ext cx="8280920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zh-CN" dirty="0"/>
              <a:t>党的十</a:t>
            </a:r>
            <a:r>
              <a:rPr lang="zh-CN" altLang="en-US" dirty="0"/>
              <a:t>九大</a:t>
            </a:r>
            <a:r>
              <a:rPr lang="zh-CN" altLang="zh-CN" dirty="0"/>
              <a:t>提出“</a:t>
            </a:r>
            <a:r>
              <a:rPr lang="zh-CN" altLang="en-US" dirty="0">
                <a:solidFill>
                  <a:srgbClr val="FF0000"/>
                </a:solidFill>
              </a:rPr>
              <a:t>推动互联网、大数据、人工智能和实体经济深度融合</a:t>
            </a:r>
            <a:r>
              <a:rPr lang="zh-CN" altLang="zh-CN" dirty="0"/>
              <a:t>”。</a:t>
            </a:r>
            <a:endParaRPr lang="zh-CN" altLang="zh-CN" sz="1400" kern="100" dirty="0">
              <a:latin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5BC7E2-3527-39BE-6FCA-BCCD5401FDEC}"/>
              </a:ext>
            </a:extLst>
          </p:cNvPr>
          <p:cNvSpPr/>
          <p:nvPr/>
        </p:nvSpPr>
        <p:spPr>
          <a:xfrm>
            <a:off x="494358" y="1448967"/>
            <a:ext cx="558981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2020</a:t>
            </a:r>
            <a:r>
              <a:rPr lang="zh-CN" altLang="en-US" dirty="0">
                <a:latin typeface="+mn-ea"/>
              </a:rPr>
              <a:t>年初，</a:t>
            </a:r>
            <a:r>
              <a:rPr lang="zh-CN" altLang="en-US" dirty="0">
                <a:solidFill>
                  <a:srgbClr val="212529"/>
                </a:solidFill>
                <a:latin typeface="+mn-ea"/>
              </a:rPr>
              <a:t>中央推出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34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万亿</a:t>
            </a:r>
            <a:r>
              <a:rPr lang="zh-CN" altLang="en-US" dirty="0">
                <a:solidFill>
                  <a:srgbClr val="212529"/>
                </a:solidFill>
                <a:latin typeface="+mn-ea"/>
              </a:rPr>
              <a:t>“新基建”投资计划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2E32BEE-743E-31EC-0EBC-254AA2B7A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512052"/>
              </p:ext>
            </p:extLst>
          </p:nvPr>
        </p:nvGraphicFramePr>
        <p:xfrm>
          <a:off x="3241256" y="2349366"/>
          <a:ext cx="5685824" cy="33158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3659">
                  <a:extLst>
                    <a:ext uri="{9D8B030D-6E8A-4147-A177-3AD203B41FA5}">
                      <a16:colId xmlns:a16="http://schemas.microsoft.com/office/drawing/2014/main" val="4067859266"/>
                    </a:ext>
                  </a:extLst>
                </a:gridCol>
                <a:gridCol w="3142165">
                  <a:extLst>
                    <a:ext uri="{9D8B030D-6E8A-4147-A177-3AD203B41FA5}">
                      <a16:colId xmlns:a16="http://schemas.microsoft.com/office/drawing/2014/main" val="1272348298"/>
                    </a:ext>
                  </a:extLst>
                </a:gridCol>
              </a:tblGrid>
              <a:tr h="40810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"</a:t>
                      </a:r>
                      <a:r>
                        <a:rPr lang="zh-CN" altLang="en-US" sz="1800" u="none" strike="noStrike" dirty="0">
                          <a:effectLst/>
                        </a:rPr>
                        <a:t>新基建</a:t>
                      </a:r>
                      <a:r>
                        <a:rPr lang="en-US" altLang="zh-CN" sz="1800" u="none" strike="noStrike" dirty="0">
                          <a:effectLst/>
                        </a:rPr>
                        <a:t>"</a:t>
                      </a:r>
                      <a:r>
                        <a:rPr lang="zh-CN" altLang="en-US" sz="1800" u="none" strike="noStrike" dirty="0">
                          <a:effectLst/>
                        </a:rPr>
                        <a:t>投资规模拆分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482404"/>
                  </a:ext>
                </a:extLst>
              </a:tr>
              <a:tr h="32308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effectLst/>
                        </a:rPr>
                        <a:t>项目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2020</a:t>
                      </a:r>
                      <a:r>
                        <a:rPr lang="zh-CN" altLang="en-US" sz="1800" u="none" strike="noStrike" dirty="0">
                          <a:effectLst/>
                        </a:rPr>
                        <a:t>年投资规模（亿元）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696156"/>
                  </a:ext>
                </a:extLst>
              </a:tr>
              <a:tr h="32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5G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3000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415634"/>
                  </a:ext>
                </a:extLst>
              </a:tr>
              <a:tr h="32308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effectLst/>
                        </a:rPr>
                        <a:t>特高压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600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388082"/>
                  </a:ext>
                </a:extLst>
              </a:tr>
              <a:tr h="32308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effectLst/>
                        </a:rPr>
                        <a:t>轨道交通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5000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626004"/>
                  </a:ext>
                </a:extLst>
              </a:tr>
              <a:tr h="32308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effectLst/>
                        </a:rPr>
                        <a:t>充电桩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100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152386"/>
                  </a:ext>
                </a:extLst>
              </a:tr>
              <a:tr h="32308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数据中心</a:t>
                      </a:r>
                      <a:endParaRPr lang="zh-CN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1000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412569"/>
                  </a:ext>
                </a:extLst>
              </a:tr>
              <a:tr h="32308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人工智能</a:t>
                      </a:r>
                      <a:endParaRPr lang="zh-CN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350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557387"/>
                  </a:ext>
                </a:extLst>
              </a:tr>
              <a:tr h="32308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工业互联网</a:t>
                      </a:r>
                      <a:endParaRPr lang="zh-CN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100</a:t>
                      </a:r>
                      <a:endParaRPr lang="en-US" altLang="zh-CN" sz="1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824325"/>
                  </a:ext>
                </a:extLst>
              </a:tr>
              <a:tr h="32308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>
                          <a:effectLst/>
                        </a:rPr>
                        <a:t>合计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10150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50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53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A2A2B-905C-E9C0-393F-3EC9D0C65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9102D03C-9025-92D9-8D42-ADBA42324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大数据发展前景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ECE376-39C9-3DC8-C27F-459355B9A6FD}"/>
              </a:ext>
            </a:extLst>
          </p:cNvPr>
          <p:cNvSpPr txBox="1"/>
          <p:nvPr/>
        </p:nvSpPr>
        <p:spPr>
          <a:xfrm>
            <a:off x="549729" y="1212308"/>
            <a:ext cx="10172700" cy="923330"/>
          </a:xfrm>
          <a:prstGeom prst="rect">
            <a:avLst/>
          </a:prstGeom>
          <a:noFill/>
          <a:effectLst>
            <a:glow rad="13462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当前大数据发展前景非常广阔，技术不断进步，应用领域日益广泛，市场规模持续增长。大数据在医疗、金融、制造、智慧城市等行业的应用不断深化，推动了各行各业的创新和效率提升。尽管面临数据安全和人才短缺等挑战，但随着技术的成熟和政策的支持，大数据的未来充满机遇。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77A0ED-A218-2F6F-83AB-5E3C1F5C4F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67" y="2135638"/>
            <a:ext cx="2533419" cy="43199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1B3DE7-4A50-1724-4A3E-8B37C405B5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17" y="2135638"/>
            <a:ext cx="2630662" cy="44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01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04900" y="1461770"/>
            <a:ext cx="2256790" cy="471805"/>
          </a:xfrm>
        </p:spPr>
        <p:txBody>
          <a:bodyPr/>
          <a:lstStyle/>
          <a:p>
            <a:r>
              <a:rPr lang="zh-CN" altLang="en-US" b="1" dirty="0"/>
              <a:t>课</a:t>
            </a:r>
            <a:r>
              <a:rPr lang="en-US" altLang="zh-CN" b="1" dirty="0"/>
              <a:t> </a:t>
            </a:r>
            <a:r>
              <a:rPr lang="zh-CN" altLang="en-US" b="1" dirty="0"/>
              <a:t>后</a:t>
            </a:r>
            <a:r>
              <a:rPr lang="en-US" altLang="zh-CN" b="1" dirty="0"/>
              <a:t> </a:t>
            </a:r>
            <a:r>
              <a:rPr lang="zh-CN" altLang="en-US" b="1" dirty="0"/>
              <a:t>任</a:t>
            </a:r>
            <a:r>
              <a:rPr lang="en-US" altLang="zh-CN" b="1" dirty="0"/>
              <a:t> </a:t>
            </a:r>
            <a:r>
              <a:rPr lang="zh-CN" altLang="en-US" b="1" dirty="0"/>
              <a:t>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99460" y="2700020"/>
            <a:ext cx="577596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完成博思平台线上作业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/>
          <p:nvPr/>
        </p:nvCxnSpPr>
        <p:spPr>
          <a:xfrm>
            <a:off x="481231" y="1672538"/>
            <a:ext cx="4860000" cy="63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6"/>
          <p:cNvSpPr txBox="1">
            <a:spLocks noChangeArrowheads="1"/>
          </p:cNvSpPr>
          <p:nvPr/>
        </p:nvSpPr>
        <p:spPr bwMode="auto">
          <a:xfrm>
            <a:off x="2678966" y="1077861"/>
            <a:ext cx="1549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498059" y="1679523"/>
            <a:ext cx="0" cy="4176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981389" y="5622202"/>
            <a:ext cx="4095203" cy="142876"/>
            <a:chOff x="1" y="5360074"/>
            <a:chExt cx="9374634" cy="157158"/>
          </a:xfrm>
          <a:solidFill>
            <a:schemeClr val="accent1">
              <a:lumMod val="50000"/>
            </a:schemeClr>
          </a:solidFill>
        </p:grpSpPr>
        <p:sp>
          <p:nvSpPr>
            <p:cNvPr id="39" name="矩形 38"/>
            <p:cNvSpPr/>
            <p:nvPr/>
          </p:nvSpPr>
          <p:spPr>
            <a:xfrm>
              <a:off x="1" y="5360074"/>
              <a:ext cx="4355976" cy="1571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355976" y="5360074"/>
              <a:ext cx="5018659" cy="1571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41" name="图片 56" descr="机器人4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249" y="974673"/>
            <a:ext cx="90963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52" descr="1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729" y="2138533"/>
            <a:ext cx="3736975" cy="350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6452511" y="2721634"/>
            <a:ext cx="4982200" cy="631825"/>
            <a:chOff x="838622" y="3429000"/>
            <a:chExt cx="4982200" cy="631825"/>
          </a:xfrm>
        </p:grpSpPr>
        <p:sp>
          <p:nvSpPr>
            <p:cNvPr id="4" name="菱形 3"/>
            <p:cNvSpPr/>
            <p:nvPr>
              <p:custDataLst>
                <p:tags r:id="rId10"/>
              </p:custDataLst>
            </p:nvPr>
          </p:nvSpPr>
          <p:spPr>
            <a:xfrm>
              <a:off x="838622" y="3429000"/>
              <a:ext cx="842963" cy="631825"/>
            </a:xfrm>
            <a:prstGeom prst="diamond">
              <a:avLst/>
            </a:prstGeom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latin typeface="Consolas" panose="020B0609020204030204" pitchFamily="49" charset="0"/>
                </a:rPr>
                <a:t>2</a:t>
              </a:r>
            </a:p>
          </p:txBody>
        </p:sp>
        <p:sp>
          <p:nvSpPr>
            <p:cNvPr id="5" name="TextBox 72"/>
            <p:cNvSpPr txBox="1"/>
            <p:nvPr>
              <p:custDataLst>
                <p:tags r:id="rId11"/>
              </p:custDataLst>
            </p:nvPr>
          </p:nvSpPr>
          <p:spPr>
            <a:xfrm>
              <a:off x="1818787" y="3549649"/>
              <a:ext cx="40020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大数据特点</a:t>
              </a:r>
            </a:p>
          </p:txBody>
        </p:sp>
      </p:grpSp>
      <p:sp>
        <p:nvSpPr>
          <p:cNvPr id="6" name="菱形 5"/>
          <p:cNvSpPr/>
          <p:nvPr>
            <p:custDataLst>
              <p:tags r:id="rId2"/>
            </p:custDataLst>
          </p:nvPr>
        </p:nvSpPr>
        <p:spPr>
          <a:xfrm>
            <a:off x="6452194" y="3579055"/>
            <a:ext cx="843280" cy="631825"/>
          </a:xfrm>
          <a:prstGeom prst="diamond">
            <a:avLst/>
          </a:prstGeom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latin typeface="Consolas" panose="020B0609020204030204" pitchFamily="49" charset="0"/>
              </a:rPr>
              <a:t>3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6452511" y="1864213"/>
            <a:ext cx="4580566" cy="631825"/>
            <a:chOff x="838622" y="3429000"/>
            <a:chExt cx="4580566" cy="631825"/>
          </a:xfrm>
        </p:grpSpPr>
        <p:sp>
          <p:nvSpPr>
            <p:cNvPr id="8" name="菱形 7"/>
            <p:cNvSpPr/>
            <p:nvPr>
              <p:custDataLst>
                <p:tags r:id="rId8"/>
              </p:custDataLst>
            </p:nvPr>
          </p:nvSpPr>
          <p:spPr>
            <a:xfrm>
              <a:off x="838622" y="3429000"/>
              <a:ext cx="842963" cy="631825"/>
            </a:xfrm>
            <a:prstGeom prst="diamond">
              <a:avLst/>
            </a:prstGeom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latin typeface="Consolas" panose="020B0609020204030204" pitchFamily="49" charset="0"/>
                </a:rPr>
                <a:t>1</a:t>
              </a:r>
              <a:endParaRPr lang="zh-CN" altLang="en-US" sz="2400" dirty="0">
                <a:latin typeface="Consolas" panose="020B0609020204030204" pitchFamily="49" charset="0"/>
              </a:endParaRPr>
            </a:p>
          </p:txBody>
        </p:sp>
        <p:sp>
          <p:nvSpPr>
            <p:cNvPr id="9" name="TextBox 72"/>
            <p:cNvSpPr txBox="1"/>
            <p:nvPr>
              <p:custDataLst>
                <p:tags r:id="rId9"/>
              </p:custDataLst>
            </p:nvPr>
          </p:nvSpPr>
          <p:spPr>
            <a:xfrm>
              <a:off x="1818788" y="3540334"/>
              <a:ext cx="3600400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大数据概念</a:t>
              </a:r>
            </a:p>
          </p:txBody>
        </p:sp>
      </p:grpSp>
      <p:sp>
        <p:nvSpPr>
          <p:cNvPr id="12" name="TextBox 72"/>
          <p:cNvSpPr txBox="1"/>
          <p:nvPr>
            <p:custDataLst>
              <p:tags r:id="rId4"/>
            </p:custDataLst>
          </p:nvPr>
        </p:nvSpPr>
        <p:spPr>
          <a:xfrm>
            <a:off x="7432676" y="3672148"/>
            <a:ext cx="36004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大数据应用场景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CEC32ED-E8D5-5109-6CDB-F275F1DE5E90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452511" y="4436476"/>
            <a:ext cx="4982200" cy="631825"/>
            <a:chOff x="838622" y="3429000"/>
            <a:chExt cx="4982200" cy="631825"/>
          </a:xfrm>
        </p:grpSpPr>
        <p:sp>
          <p:nvSpPr>
            <p:cNvPr id="14" name="菱形 13">
              <a:extLst>
                <a:ext uri="{FF2B5EF4-FFF2-40B4-BE49-F238E27FC236}">
                  <a16:creationId xmlns:a16="http://schemas.microsoft.com/office/drawing/2014/main" id="{116A68D2-8707-CA64-78A4-22796F68FDF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38622" y="3429000"/>
              <a:ext cx="842963" cy="631825"/>
            </a:xfrm>
            <a:prstGeom prst="diamond">
              <a:avLst/>
            </a:prstGeom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latin typeface="Consolas" panose="020B0609020204030204" pitchFamily="49" charset="0"/>
                </a:rPr>
                <a:t>4</a:t>
              </a:r>
            </a:p>
          </p:txBody>
        </p:sp>
        <p:sp>
          <p:nvSpPr>
            <p:cNvPr id="15" name="TextBox 72">
              <a:extLst>
                <a:ext uri="{FF2B5EF4-FFF2-40B4-BE49-F238E27FC236}">
                  <a16:creationId xmlns:a16="http://schemas.microsoft.com/office/drawing/2014/main" id="{D41DD3A4-946A-2C94-B678-C896996476E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818787" y="3549649"/>
              <a:ext cx="40020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大数据发展前景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FC88EF5-6CED-0458-0D02-EE31B129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大数据概念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675B67-63DC-AE81-B6D0-EC421B842412}"/>
              </a:ext>
            </a:extLst>
          </p:cNvPr>
          <p:cNvSpPr/>
          <p:nvPr/>
        </p:nvSpPr>
        <p:spPr>
          <a:xfrm>
            <a:off x="1423348" y="1224115"/>
            <a:ext cx="8856984" cy="128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大数据（</a:t>
            </a:r>
            <a:r>
              <a:rPr lang="en-US" altLang="zh-CN" kern="100" dirty="0">
                <a:latin typeface="Times New Roman" panose="02020603050405020304" pitchFamily="18" charset="0"/>
              </a:rPr>
              <a:t>Big Data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无法在一定时间范围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内用常规软件工具进行捕捉、管理和处理的数据集合，是需要新处理模式才能具有更强的决策力、洞察发现力和流程优化能力的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海量、高增长率和多样化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zh-CN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信息资产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7325A0-89E2-C977-214F-834759A9FC39}"/>
              </a:ext>
            </a:extLst>
          </p:cNvPr>
          <p:cNvSpPr/>
          <p:nvPr/>
        </p:nvSpPr>
        <p:spPr>
          <a:xfrm>
            <a:off x="1423348" y="3486765"/>
            <a:ext cx="468052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Times New Roman" panose="02020603050405020304" pitchFamily="18" charset="0"/>
              </a:rPr>
              <a:t>    按顺序给出数据存储单位：</a:t>
            </a:r>
            <a:r>
              <a:rPr lang="en-US" altLang="zh-CN" kern="100" dirty="0">
                <a:latin typeface="Times New Roman" panose="02020603050405020304" pitchFamily="18" charset="0"/>
              </a:rPr>
              <a:t>bit</a:t>
            </a:r>
            <a:r>
              <a:rPr lang="zh-CN" altLang="en-US" kern="100" dirty="0">
                <a:latin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</a:rPr>
              <a:t>Byte</a:t>
            </a:r>
            <a:r>
              <a:rPr lang="zh-CN" altLang="en-US" kern="100" dirty="0">
                <a:latin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</a:rPr>
              <a:t>KB</a:t>
            </a:r>
            <a:r>
              <a:rPr lang="zh-CN" altLang="en-US" kern="100" dirty="0">
                <a:latin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</a:rPr>
              <a:t>MB</a:t>
            </a:r>
            <a:r>
              <a:rPr lang="zh-CN" altLang="en-US" kern="100" dirty="0">
                <a:latin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</a:rPr>
              <a:t>GB</a:t>
            </a:r>
            <a:r>
              <a:rPr lang="zh-CN" altLang="en-US" kern="100" dirty="0">
                <a:latin typeface="Times New Roman" panose="02020603050405020304" pitchFamily="18" charset="0"/>
              </a:rPr>
              <a:t>、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TB</a:t>
            </a:r>
            <a:r>
              <a:rPr lang="zh-CN" altLang="en-US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PB</a:t>
            </a:r>
            <a:r>
              <a:rPr lang="zh-CN" altLang="en-US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EB</a:t>
            </a:r>
            <a:r>
              <a:rPr lang="zh-CN" altLang="en-US" kern="100" dirty="0">
                <a:latin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</a:rPr>
              <a:t>ZB</a:t>
            </a:r>
            <a:r>
              <a:rPr lang="zh-CN" altLang="en-US" kern="100" dirty="0">
                <a:latin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</a:rPr>
              <a:t>YB</a:t>
            </a:r>
            <a:r>
              <a:rPr lang="zh-CN" altLang="en-US" kern="100" dirty="0">
                <a:latin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</a:rPr>
              <a:t>BB</a:t>
            </a:r>
            <a:r>
              <a:rPr lang="zh-CN" altLang="en-US" kern="100" dirty="0">
                <a:latin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</a:rPr>
              <a:t>NB</a:t>
            </a:r>
            <a:r>
              <a:rPr lang="zh-CN" altLang="en-US" kern="100" dirty="0">
                <a:latin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</a:rPr>
              <a:t>DB</a:t>
            </a:r>
            <a:r>
              <a:rPr lang="zh-CN" altLang="en-US" kern="100" dirty="0">
                <a:latin typeface="Times New Roman" panose="02020603050405020304" pitchFamily="18" charset="0"/>
              </a:rPr>
              <a:t>。</a:t>
            </a:r>
            <a:endParaRPr lang="en-US" altLang="zh-CN" kern="100" dirty="0"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</a:rPr>
              <a:t>1Byte = 8bit  1K = 1024Byte</a:t>
            </a:r>
            <a:r>
              <a:rPr lang="zh-CN" altLang="en-US" kern="100" dirty="0">
                <a:latin typeface="Times New Roman" panose="02020603050405020304" pitchFamily="18" charset="0"/>
              </a:rPr>
              <a:t>  </a:t>
            </a:r>
            <a:r>
              <a:rPr lang="en-US" altLang="zh-CN" kern="100" dirty="0">
                <a:latin typeface="Times New Roman" panose="02020603050405020304" pitchFamily="18" charset="0"/>
              </a:rPr>
              <a:t>1MB = 1024K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</a:rPr>
              <a:t>1G = 1024M  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1T = 1024G</a:t>
            </a:r>
            <a:r>
              <a:rPr lang="zh-CN" altLang="en-US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1P = 1024T</a:t>
            </a:r>
            <a:endParaRPr lang="zh-CN" altLang="zh-CN" kern="1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291777A-E7FA-04D9-0E5A-6138356B0E98}"/>
              </a:ext>
            </a:extLst>
          </p:cNvPr>
          <p:cNvSpPr/>
          <p:nvPr/>
        </p:nvSpPr>
        <p:spPr>
          <a:xfrm>
            <a:off x="1927404" y="2714858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大数据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主要解决，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海量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数据的</a:t>
            </a:r>
            <a:r>
              <a:rPr lang="zh-CN" altLang="en-US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采集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存储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分析</a:t>
            </a:r>
            <a:r>
              <a:rPr lang="zh-CN" altLang="en-US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问题。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97A077F-99F0-EC47-BECC-93D96A3C5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238993"/>
            <a:ext cx="1991305" cy="294463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05C7655-A72E-DFBA-83FC-CE85D49D4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936" y="3587004"/>
            <a:ext cx="3232599" cy="21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6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D2954-C35E-6A62-6994-965D17B16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DB5B51F-0056-A5E7-AD66-54B6D1F0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大数据特点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B1E79D-66B8-3837-D606-708351B34E13}"/>
              </a:ext>
            </a:extLst>
          </p:cNvPr>
          <p:cNvSpPr/>
          <p:nvPr/>
        </p:nvSpPr>
        <p:spPr>
          <a:xfrm>
            <a:off x="780366" y="1011280"/>
            <a:ext cx="220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100" dirty="0">
                <a:latin typeface="Times New Roman" panose="02020603050405020304" pitchFamily="18" charset="0"/>
              </a:rPr>
              <a:t>1</a:t>
            </a:r>
            <a:r>
              <a:rPr lang="zh-CN" altLang="en-US" b="1" kern="100" dirty="0">
                <a:latin typeface="Times New Roman" panose="02020603050405020304" pitchFamily="18" charset="0"/>
              </a:rPr>
              <a:t>、</a:t>
            </a:r>
            <a:r>
              <a:rPr lang="en-US" altLang="zh-CN" b="1" kern="100" dirty="0">
                <a:latin typeface="Times New Roman" panose="02020603050405020304" pitchFamily="18" charset="0"/>
              </a:rPr>
              <a:t>Volume</a:t>
            </a:r>
            <a:r>
              <a:rPr lang="zh-CN" altLang="zh-CN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（大量）</a:t>
            </a:r>
            <a:endParaRPr lang="zh-CN" altLang="en-US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769684-5106-04D6-27DC-E02353F6F571}"/>
              </a:ext>
            </a:extLst>
          </p:cNvPr>
          <p:cNvSpPr/>
          <p:nvPr/>
        </p:nvSpPr>
        <p:spPr>
          <a:xfrm>
            <a:off x="805292" y="1378189"/>
            <a:ext cx="8411524" cy="128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截至目前，人类生产的所有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印刷材料的数据量是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200PB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，而历史上全人类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总共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说过的话的数据量大约是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5EB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。当前，典型个人计算机硬盘的容量为</a:t>
            </a:r>
            <a:r>
              <a:rPr lang="en-US" altLang="zh-CN" kern="100" dirty="0">
                <a:latin typeface="Times New Roman" panose="02020603050405020304" pitchFamily="18" charset="0"/>
              </a:rPr>
              <a:t>TB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量级，而一些大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企业的数据量已经接近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EB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量级。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C52C67-6C69-C1A8-8D8D-D97F7D0DD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2" y="3009467"/>
            <a:ext cx="4083274" cy="2530955"/>
          </a:xfrm>
          <a:prstGeom prst="rect">
            <a:avLst/>
          </a:prstGeom>
        </p:spPr>
      </p:pic>
      <p:pic>
        <p:nvPicPr>
          <p:cNvPr id="7" name="Picture 4" descr="C:\Users\Thinkpad\Desktop\74d09aaed2813fd83bd09f68dea403c3.jpg">
            <a:extLst>
              <a:ext uri="{FF2B5EF4-FFF2-40B4-BE49-F238E27FC236}">
                <a16:creationId xmlns:a16="http://schemas.microsoft.com/office/drawing/2014/main" id="{AC5FA4DF-97F0-760E-9C12-97C22C5DC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r="12078" b="9614"/>
          <a:stretch/>
        </p:blipFill>
        <p:spPr bwMode="auto">
          <a:xfrm>
            <a:off x="5118496" y="3019741"/>
            <a:ext cx="4098320" cy="2500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03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F5D89-FE89-E257-31B6-A3ED8A467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09ACCAE-8766-C07F-29E7-D3898C21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大数据特点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8784A-6ED6-A6B9-C1F4-375557514171}"/>
              </a:ext>
            </a:extLst>
          </p:cNvPr>
          <p:cNvSpPr/>
          <p:nvPr/>
        </p:nvSpPr>
        <p:spPr>
          <a:xfrm>
            <a:off x="912307" y="927257"/>
            <a:ext cx="2240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100" dirty="0">
                <a:latin typeface="Times New Roman" panose="02020603050405020304" pitchFamily="18" charset="0"/>
              </a:rPr>
              <a:t>2</a:t>
            </a:r>
            <a:r>
              <a:rPr lang="zh-CN" altLang="en-US" b="1" kern="100" dirty="0">
                <a:latin typeface="Times New Roman" panose="02020603050405020304" pitchFamily="18" charset="0"/>
              </a:rPr>
              <a:t>、</a:t>
            </a:r>
            <a:r>
              <a:rPr lang="en-US" altLang="zh-CN" b="1" kern="100" dirty="0">
                <a:latin typeface="Times New Roman" panose="02020603050405020304" pitchFamily="18" charset="0"/>
              </a:rPr>
              <a:t>Velocity</a:t>
            </a:r>
            <a:r>
              <a:rPr lang="zh-CN" altLang="zh-CN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（高速）</a:t>
            </a:r>
            <a:endParaRPr lang="zh-CN" altLang="en-US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09535A-00B0-101A-65E3-F658DDBCF425}"/>
              </a:ext>
            </a:extLst>
          </p:cNvPr>
          <p:cNvSpPr/>
          <p:nvPr/>
        </p:nvSpPr>
        <p:spPr>
          <a:xfrm>
            <a:off x="993065" y="1253353"/>
            <a:ext cx="8351211" cy="128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这是大数据区分于传统数据挖掘的最显著特征。根据</a:t>
            </a:r>
            <a:r>
              <a:rPr lang="en-US" altLang="zh-CN" kern="100" dirty="0">
                <a:latin typeface="Times New Roman" panose="02020603050405020304" pitchFamily="18" charset="0"/>
              </a:rPr>
              <a:t>IDC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的“数字宇宙”的报告，</a:t>
            </a:r>
            <a:r>
              <a:rPr lang="zh-CN" altLang="zh-CN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预计到</a:t>
            </a:r>
            <a:r>
              <a:rPr lang="en-US" altLang="zh-CN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</a:rPr>
              <a:t>2025</a:t>
            </a:r>
            <a:r>
              <a:rPr lang="zh-CN" altLang="zh-CN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年，全球数据使用量将达到</a:t>
            </a:r>
            <a:r>
              <a:rPr lang="en-US" altLang="zh-CN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</a:rPr>
              <a:t>163ZB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。在如此海量的数据面前，处理数据的效率就是企业的生命。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8FFAD70-5406-FFAA-875D-25BCBC4BF928}"/>
              </a:ext>
            </a:extLst>
          </p:cNvPr>
          <p:cNvSpPr/>
          <p:nvPr/>
        </p:nvSpPr>
        <p:spPr>
          <a:xfrm>
            <a:off x="993065" y="2564063"/>
            <a:ext cx="58423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天猫双十一：</a:t>
            </a:r>
            <a:r>
              <a:rPr lang="en-US" altLang="zh-CN" dirty="0">
                <a:solidFill>
                  <a:srgbClr val="FF0000"/>
                </a:solidFill>
              </a:rPr>
              <a:t>2020</a:t>
            </a:r>
            <a:r>
              <a:rPr lang="zh-CN" altLang="en-US" dirty="0">
                <a:solidFill>
                  <a:srgbClr val="FF0000"/>
                </a:solidFill>
              </a:rPr>
              <a:t>年</a:t>
            </a:r>
            <a:r>
              <a:rPr lang="en-US" altLang="zh-CN" dirty="0">
                <a:solidFill>
                  <a:srgbClr val="FF0000"/>
                </a:solidFill>
              </a:rPr>
              <a:t>96</a:t>
            </a:r>
            <a:r>
              <a:rPr lang="zh-CN" altLang="en-US" dirty="0">
                <a:solidFill>
                  <a:srgbClr val="FF0000"/>
                </a:solidFill>
              </a:rPr>
              <a:t>秒，天猫交易额超过</a:t>
            </a:r>
            <a:r>
              <a:rPr lang="en-US" altLang="zh-CN" dirty="0">
                <a:solidFill>
                  <a:srgbClr val="FF0000"/>
                </a:solidFill>
              </a:rPr>
              <a:t>100</a:t>
            </a:r>
            <a:r>
              <a:rPr lang="zh-CN" altLang="en-US" dirty="0">
                <a:solidFill>
                  <a:srgbClr val="FF0000"/>
                </a:solidFill>
              </a:rPr>
              <a:t>亿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	       2023</a:t>
            </a:r>
            <a:r>
              <a:rPr lang="zh-CN" altLang="en-US" dirty="0">
                <a:solidFill>
                  <a:srgbClr val="FF0000"/>
                </a:solidFill>
              </a:rPr>
              <a:t>年</a:t>
            </a:r>
            <a:r>
              <a:rPr lang="en-US" altLang="zh-CN" dirty="0">
                <a:solidFill>
                  <a:srgbClr val="FF0000"/>
                </a:solidFill>
              </a:rPr>
              <a:t>37</a:t>
            </a:r>
            <a:r>
              <a:rPr lang="zh-CN" altLang="en-US" dirty="0">
                <a:solidFill>
                  <a:srgbClr val="FF0000"/>
                </a:solidFill>
              </a:rPr>
              <a:t>秒，天猫</a:t>
            </a:r>
            <a:r>
              <a:rPr lang="zh-CN" alt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交易</a:t>
            </a:r>
            <a:r>
              <a:rPr lang="zh-CN" altLang="en-US" dirty="0">
                <a:solidFill>
                  <a:srgbClr val="FF0000"/>
                </a:solidFill>
              </a:rPr>
              <a:t>额超过</a:t>
            </a:r>
            <a:r>
              <a:rPr lang="en-US" altLang="zh-CN" dirty="0">
                <a:solidFill>
                  <a:srgbClr val="FF0000"/>
                </a:solidFill>
              </a:rPr>
              <a:t>1000</a:t>
            </a:r>
            <a:r>
              <a:rPr lang="zh-CN" altLang="en-US" dirty="0">
                <a:solidFill>
                  <a:srgbClr val="FF0000"/>
                </a:solidFill>
              </a:rPr>
              <a:t>亿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320A11B0-A2E1-60FE-EDD4-858A96DD5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71" b="3621"/>
          <a:stretch/>
        </p:blipFill>
        <p:spPr bwMode="auto">
          <a:xfrm>
            <a:off x="1794891" y="3231648"/>
            <a:ext cx="6096000" cy="237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89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7A9F7-86FC-FA02-ECA1-0EDF81C6B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13AB674-DE84-E8F3-DB89-056D88730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大数据特点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3C8B632-8718-DE52-F258-E2B846664913}"/>
              </a:ext>
            </a:extLst>
          </p:cNvPr>
          <p:cNvSpPr/>
          <p:nvPr/>
        </p:nvSpPr>
        <p:spPr>
          <a:xfrm>
            <a:off x="874673" y="1127651"/>
            <a:ext cx="217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100" dirty="0">
                <a:latin typeface="Times New Roman" panose="02020603050405020304" pitchFamily="18" charset="0"/>
              </a:rPr>
              <a:t>3</a:t>
            </a:r>
            <a:r>
              <a:rPr lang="zh-CN" altLang="en-US" b="1" kern="100" dirty="0">
                <a:latin typeface="Times New Roman" panose="02020603050405020304" pitchFamily="18" charset="0"/>
              </a:rPr>
              <a:t>、</a:t>
            </a:r>
            <a:r>
              <a:rPr lang="en-US" altLang="zh-CN" b="1" kern="100" dirty="0">
                <a:latin typeface="Times New Roman" panose="02020603050405020304" pitchFamily="18" charset="0"/>
              </a:rPr>
              <a:t>Variety</a:t>
            </a:r>
            <a:r>
              <a:rPr lang="zh-CN" altLang="zh-CN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（多样）</a:t>
            </a:r>
            <a:endParaRPr lang="zh-CN" altLang="en-US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06B03B-4137-AEBE-915B-78C1F3876E53}"/>
              </a:ext>
            </a:extLst>
          </p:cNvPr>
          <p:cNvSpPr/>
          <p:nvPr/>
        </p:nvSpPr>
        <p:spPr>
          <a:xfrm>
            <a:off x="856284" y="1496983"/>
            <a:ext cx="9960399" cy="115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这种类型的多样性也让数据被分为结构化数据和非结构化数据。相对于以往便于存储的</a:t>
            </a:r>
            <a:r>
              <a:rPr lang="zh-CN" altLang="zh-CN" sz="16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CN" altLang="en-US" sz="16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数据库</a:t>
            </a:r>
            <a:r>
              <a:rPr lang="en-US" altLang="zh-CN" sz="16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zh-CN" sz="16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文本为主的结构化数据</a:t>
            </a:r>
            <a:r>
              <a:rPr lang="zh-CN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zh-CN" sz="16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非结构化数据</a:t>
            </a:r>
            <a:r>
              <a:rPr lang="zh-CN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越来越多，包括</a:t>
            </a:r>
            <a:r>
              <a:rPr lang="zh-CN" altLang="zh-CN" sz="16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网络日志、音频、视频、图片、地理位置信息</a:t>
            </a:r>
            <a:r>
              <a:rPr lang="zh-CN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等，这些多类型的数据对数据的处理能力提出了更高要求。</a:t>
            </a:r>
            <a:endParaRPr lang="zh-CN" altLang="en-US" sz="1600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FD59CEB0-530D-064D-DB49-01081D9E74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794537"/>
              </p:ext>
            </p:extLst>
          </p:nvPr>
        </p:nvGraphicFramePr>
        <p:xfrm>
          <a:off x="749533" y="2770001"/>
          <a:ext cx="1404938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2" imgW="1041480" imgH="711360" progId="Package">
                  <p:embed/>
                </p:oleObj>
              </mc:Choice>
              <mc:Fallback>
                <p:oleObj name="包装程序外壳对象" showAsIcon="1" r:id="rId2" imgW="1041480" imgH="711360" progId="Package">
                  <p:embed/>
                  <p:pic>
                    <p:nvPicPr>
                      <p:cNvPr id="27" name="对象 2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9533" y="2770001"/>
                        <a:ext cx="1404938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645A2A9-84E3-1469-9E30-9A8544092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64943"/>
              </p:ext>
            </p:extLst>
          </p:nvPr>
        </p:nvGraphicFramePr>
        <p:xfrm>
          <a:off x="749533" y="4271240"/>
          <a:ext cx="1404938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4" imgW="1041480" imgH="711360" progId="Package">
                  <p:embed/>
                </p:oleObj>
              </mc:Choice>
              <mc:Fallback>
                <p:oleObj name="包装程序外壳对象" showAsIcon="1" r:id="rId4" imgW="1041480" imgH="711360" progId="Package">
                  <p:embed/>
                  <p:pic>
                    <p:nvPicPr>
                      <p:cNvPr id="28" name="对象 2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9533" y="4271240"/>
                        <a:ext cx="1404938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20D04207-91E3-A947-17D2-179A5B563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487" y="2653390"/>
            <a:ext cx="2219729" cy="367188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77E1FEC-5E31-CA8E-C53A-152E6F76D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876363"/>
            <a:ext cx="979596" cy="95540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27F510C-4A06-DBA3-0CCB-AFA812E12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7567" y="3735201"/>
            <a:ext cx="435817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7B532-EDDB-F688-FB31-93083258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58DF8477-0BC4-266C-E8FA-01CCB317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大数据特点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0F3CA5-F2B6-B1ED-0208-EE07CB87ED5F}"/>
              </a:ext>
            </a:extLst>
          </p:cNvPr>
          <p:cNvSpPr/>
          <p:nvPr/>
        </p:nvSpPr>
        <p:spPr>
          <a:xfrm>
            <a:off x="559107" y="1121584"/>
            <a:ext cx="270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100" dirty="0">
                <a:latin typeface="Times New Roman" panose="02020603050405020304" pitchFamily="18" charset="0"/>
              </a:rPr>
              <a:t>4</a:t>
            </a:r>
            <a:r>
              <a:rPr lang="zh-CN" altLang="en-US" b="1" kern="100" dirty="0">
                <a:latin typeface="Times New Roman" panose="02020603050405020304" pitchFamily="18" charset="0"/>
              </a:rPr>
              <a:t>、</a:t>
            </a:r>
            <a:r>
              <a:rPr lang="en-US" altLang="zh-CN" b="1" kern="100" dirty="0">
                <a:latin typeface="Times New Roman" panose="02020603050405020304" pitchFamily="18" charset="0"/>
              </a:rPr>
              <a:t>Value</a:t>
            </a:r>
            <a:r>
              <a:rPr lang="zh-CN" altLang="zh-CN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（低价值密度）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A6D192-E30C-63ED-41F1-A45B3C276C3A}"/>
              </a:ext>
            </a:extLst>
          </p:cNvPr>
          <p:cNvSpPr/>
          <p:nvPr/>
        </p:nvSpPr>
        <p:spPr>
          <a:xfrm>
            <a:off x="562540" y="1646332"/>
            <a:ext cx="5422769" cy="1705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价值密度的高低与数据总量的大小成反比。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比如，在一天监控视频中，我们只关心宋宋老师晚上在床上健身那一分钟，如何</a:t>
            </a:r>
            <a:r>
              <a:rPr lang="zh-CN" altLang="en-US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快速对有价值数据“提纯”成为目前大数据背景下待解决的难题。</a:t>
            </a:r>
            <a:endParaRPr lang="en-US" altLang="zh-CN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CEF8A7E-6E10-7DE9-2F11-DF5FB2716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308" y="1222602"/>
            <a:ext cx="5774831" cy="39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1F377-5E53-55D6-34DE-96B5694EA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C6963-40CC-2AA3-F15C-E32DCD85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大数据应用场景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E886CA-8E32-A4D6-B3E5-00122C465428}"/>
              </a:ext>
            </a:extLst>
          </p:cNvPr>
          <p:cNvSpPr/>
          <p:nvPr/>
        </p:nvSpPr>
        <p:spPr>
          <a:xfrm>
            <a:off x="366226" y="1130486"/>
            <a:ext cx="4572508" cy="4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Times New Roman" panose="02020603050405020304" pitchFamily="18" charset="0"/>
              </a:rPr>
              <a:t>、抖音</a:t>
            </a:r>
            <a:r>
              <a:rPr lang="zh-CN" altLang="zh-CN" kern="100" dirty="0">
                <a:latin typeface="Times New Roman" panose="02020603050405020304" pitchFamily="18" charset="0"/>
              </a:rPr>
              <a:t>：</a:t>
            </a:r>
            <a:r>
              <a:rPr lang="zh-CN" altLang="en-US" kern="100" dirty="0">
                <a:latin typeface="Times New Roman" panose="02020603050405020304" pitchFamily="18" charset="0"/>
              </a:rPr>
              <a:t>推荐的都是你喜欢的视频</a:t>
            </a:r>
            <a:endParaRPr lang="zh-CN" altLang="zh-CN" sz="1400" kern="100" dirty="0">
              <a:latin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C3577B-9AB7-14DA-BC9B-DA64091683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46" y="2113231"/>
            <a:ext cx="1951006" cy="39298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292A956-20EA-7724-B121-EC203913ED14}"/>
              </a:ext>
            </a:extLst>
          </p:cNvPr>
          <p:cNvSpPr/>
          <p:nvPr/>
        </p:nvSpPr>
        <p:spPr>
          <a:xfrm>
            <a:off x="2165667" y="1632631"/>
            <a:ext cx="2127485" cy="455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Times New Roman" panose="02020603050405020304" pitchFamily="18" charset="0"/>
              </a:rPr>
              <a:t>我抖音中的视频</a:t>
            </a:r>
            <a:endParaRPr lang="zh-CN" altLang="zh-CN" sz="1400" kern="100" dirty="0">
              <a:latin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501EA9-3AF6-A8AD-B53D-338D221C3B40}"/>
              </a:ext>
            </a:extLst>
          </p:cNvPr>
          <p:cNvSpPr/>
          <p:nvPr/>
        </p:nvSpPr>
        <p:spPr>
          <a:xfrm>
            <a:off x="7042467" y="1632631"/>
            <a:ext cx="2504304" cy="455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Times New Roman" panose="02020603050405020304" pitchFamily="18" charset="0"/>
              </a:rPr>
              <a:t>同事抖音中的视频</a:t>
            </a:r>
            <a:endParaRPr lang="zh-CN" altLang="zh-CN" sz="1400" kern="100" dirty="0">
              <a:latin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701D6E6-8A80-F149-FCBD-EE7CEDB871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57" y="2087884"/>
            <a:ext cx="1916323" cy="41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AD3E0-5D58-FB5F-2258-9CFFB846B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8241FEB-5243-3D47-41BC-1FA6CD93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大数据应用场景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CD5BEE-05D5-6602-BC82-05813A43365D}"/>
              </a:ext>
            </a:extLst>
          </p:cNvPr>
          <p:cNvSpPr/>
          <p:nvPr/>
        </p:nvSpPr>
        <p:spPr>
          <a:xfrm>
            <a:off x="309458" y="1041368"/>
            <a:ext cx="8280920" cy="874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Times New Roman" panose="02020603050405020304" pitchFamily="18" charset="0"/>
              </a:rPr>
              <a:t>、</a:t>
            </a:r>
            <a:r>
              <a:rPr lang="zh-CN" altLang="zh-CN" kern="100" dirty="0">
                <a:latin typeface="Times New Roman" panose="02020603050405020304" pitchFamily="18" charset="0"/>
              </a:rPr>
              <a:t>零售：</a:t>
            </a:r>
            <a:r>
              <a:rPr lang="zh-CN" altLang="en-US" kern="100" dirty="0">
                <a:latin typeface="Times New Roman" panose="02020603050405020304" pitchFamily="18" charset="0"/>
              </a:rPr>
              <a:t>分析用户消费习惯，为用户购买商品提供方便，从而提升商品销量</a:t>
            </a:r>
            <a:r>
              <a:rPr lang="zh-CN" altLang="zh-CN" kern="100" dirty="0">
                <a:latin typeface="Times New Roman" panose="02020603050405020304" pitchFamily="18" charset="0"/>
              </a:rPr>
              <a:t>。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经典案例，</a:t>
            </a:r>
            <a:r>
              <a:rPr lang="zh-CN" altLang="en-US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纸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尿布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啤酒。</a:t>
            </a:r>
            <a:endParaRPr lang="zh-CN" altLang="zh-CN" sz="1400" kern="1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86DF09A-C215-E642-A4E6-5E866A9092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/>
          <a:stretch>
            <a:fillRect/>
          </a:stretch>
        </p:blipFill>
        <p:spPr>
          <a:xfrm>
            <a:off x="7165005" y="2571203"/>
            <a:ext cx="2469082" cy="23752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AC609D8-F904-D8DB-ADE9-C37A54B711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"/>
          <a:stretch>
            <a:fillRect/>
          </a:stretch>
        </p:blipFill>
        <p:spPr>
          <a:xfrm>
            <a:off x="972317" y="2571203"/>
            <a:ext cx="2400050" cy="2342433"/>
          </a:xfrm>
          <a:prstGeom prst="rect">
            <a:avLst/>
          </a:prstGeom>
        </p:spPr>
      </p:pic>
      <p:sp>
        <p:nvSpPr>
          <p:cNvPr id="12" name="右箭头 49">
            <a:extLst>
              <a:ext uri="{FF2B5EF4-FFF2-40B4-BE49-F238E27FC236}">
                <a16:creationId xmlns:a16="http://schemas.microsoft.com/office/drawing/2014/main" id="{F16A04E6-D53B-1544-5687-05F1AE0B342D}"/>
              </a:ext>
            </a:extLst>
          </p:cNvPr>
          <p:cNvSpPr/>
          <p:nvPr/>
        </p:nvSpPr>
        <p:spPr>
          <a:xfrm>
            <a:off x="6911543" y="3773045"/>
            <a:ext cx="253462" cy="14401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箭头 50">
            <a:extLst>
              <a:ext uri="{FF2B5EF4-FFF2-40B4-BE49-F238E27FC236}">
                <a16:creationId xmlns:a16="http://schemas.microsoft.com/office/drawing/2014/main" id="{C20E8226-8077-A9ED-E167-94FA13257B72}"/>
              </a:ext>
            </a:extLst>
          </p:cNvPr>
          <p:cNvSpPr/>
          <p:nvPr/>
        </p:nvSpPr>
        <p:spPr>
          <a:xfrm>
            <a:off x="3372367" y="3799334"/>
            <a:ext cx="253462" cy="117727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8CAF754-D3CF-C07A-A96C-D92B7F97F40C}"/>
              </a:ext>
            </a:extLst>
          </p:cNvPr>
          <p:cNvSpPr txBox="1"/>
          <p:nvPr/>
        </p:nvSpPr>
        <p:spPr>
          <a:xfrm>
            <a:off x="3976500" y="2393567"/>
            <a:ext cx="280831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600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捆绑销售</a:t>
            </a:r>
            <a:endParaRPr lang="zh-CN" alt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8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bldLvl="0" animBg="1"/>
      <p:bldP spid="13" grpId="0" bldLvl="0" animBg="1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7a4b20b-7650-458d-85dc-7b93ca952651"/>
  <p:tag name="COMMONDATA" val="eyJoZGlkIjoiMGYyMTUxYWFlODRhODMyMTNmZGVjM2U0NTdlN2IzOT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06874015748036,&quot;left&quot;:97.9007086614173,&quot;top&quot;:146.78842519685037,&quot;width&quot;:770.8455118110235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06874015748036,&quot;left&quot;:97.9007086614173,&quot;top&quot;:146.78842519685037,&quot;width&quot;:770.8455118110235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06874015748036,&quot;left&quot;:97.9007086614173,&quot;top&quot;:146.78842519685037,&quot;width&quot;:770.8455118110235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06874015748036,&quot;left&quot;:97.9007086614173,&quot;top&quot;:146.78842519685037,&quot;width&quot;:770.8455118110235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06874015748036,&quot;left&quot;:97.9007086614173,&quot;top&quot;:146.78842519685037,&quot;width&quot;:770.8455118110235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06874015748036,&quot;left&quot;:97.9007086614173,&quot;top&quot;:146.78842519685037,&quot;width&quot;:770.845511811023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06874015748036,&quot;left&quot;:97.9007086614173,&quot;top&quot;:146.78842519685037,&quot;width&quot;:770.8455118110235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06874015748036,&quot;left&quot;:97.9007086614173,&quot;top&quot;:146.78842519685037,&quot;width&quot;:770.8455118110235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06874015748036,&quot;left&quot;:97.9007086614173,&quot;top&quot;:146.78842519685037,&quot;width&quot;:770.8455118110235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06874015748036,&quot;left&quot;:97.9007086614173,&quot;top&quot;:146.78842519685037,&quot;width&quot;:770.8455118110235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06874015748036,&quot;left&quot;:97.9007086614173,&quot;top&quot;:146.78842519685037,&quot;width&quot;:770.845511811023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effectLst>
          <a:glow rad="1346200">
            <a:schemeClr val="accent4">
              <a:satMod val="175000"/>
              <a:alpha val="40000"/>
            </a:schemeClr>
          </a:glow>
          <a:outerShdw blurRad="63500" sx="102000" sy="102000" algn="ctr" rotWithShape="0">
            <a:prstClr val="black">
              <a:alpha val="40000"/>
            </a:prstClr>
          </a:outerShdw>
        </a:effectLst>
      </a:spPr>
      <a:bodyPr wrap="square" lIns="181931" tIns="90965" rIns="181931" bIns="90965" rtlCol="0">
        <a:spAutoFit/>
      </a:bodyPr>
      <a:lstStyle>
        <a:defPPr algn="ctr" defTabSz="1169670">
          <a:lnSpc>
            <a:spcPct val="150000"/>
          </a:lnSpc>
          <a:defRPr sz="4400" dirty="0">
            <a:solidFill>
              <a:schemeClr val="bg1"/>
            </a:solidFill>
            <a:latin typeface="方正兰亭粗黑简体" panose="02000000000000000000" pitchFamily="2" charset="-122"/>
            <a:ea typeface="方正兰亭粗黑简体" panose="02000000000000000000" pitchFamily="2" charset="-122"/>
            <a:cs typeface="+mj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烟灰色玻璃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740</Words>
  <Application>Microsoft Office PowerPoint</Application>
  <PresentationFormat>宽屏</PresentationFormat>
  <Paragraphs>69</Paragraphs>
  <Slides>14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-apple-system</vt:lpstr>
      <vt:lpstr>等线</vt:lpstr>
      <vt:lpstr>方正兰亭粗黑简体</vt:lpstr>
      <vt:lpstr>微软雅黑</vt:lpstr>
      <vt:lpstr>Arial</vt:lpstr>
      <vt:lpstr>Calibri</vt:lpstr>
      <vt:lpstr>Consolas</vt:lpstr>
      <vt:lpstr>Times New Roman</vt:lpstr>
      <vt:lpstr>Wingdings</vt:lpstr>
      <vt:lpstr>Office 主题</vt:lpstr>
      <vt:lpstr>自定义设计方案</vt:lpstr>
      <vt:lpstr>1</vt:lpstr>
      <vt:lpstr>包装程序外壳对象</vt:lpstr>
      <vt:lpstr>PowerPoint 演示文稿</vt:lpstr>
      <vt:lpstr>PowerPoint 演示文稿</vt:lpstr>
      <vt:lpstr>大数据概念</vt:lpstr>
      <vt:lpstr>大数据特点</vt:lpstr>
      <vt:lpstr>大数据特点</vt:lpstr>
      <vt:lpstr>大数据特点</vt:lpstr>
      <vt:lpstr>大数据特点</vt:lpstr>
      <vt:lpstr>大数据应用场景</vt:lpstr>
      <vt:lpstr>大数据应用场景</vt:lpstr>
      <vt:lpstr>大数据应用场景</vt:lpstr>
      <vt:lpstr>大数据应用场景</vt:lpstr>
      <vt:lpstr>大数据发展前景</vt:lpstr>
      <vt:lpstr>大数据发展前景</vt:lpstr>
      <vt:lpstr>课 后 任 务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iflytek</dc:creator>
  <cp:lastModifiedBy>强强 何</cp:lastModifiedBy>
  <cp:revision>1802</cp:revision>
  <cp:lastPrinted>2020-05-20T07:11:00Z</cp:lastPrinted>
  <dcterms:created xsi:type="dcterms:W3CDTF">2018-12-27T03:01:00Z</dcterms:created>
  <dcterms:modified xsi:type="dcterms:W3CDTF">2025-02-07T02:23:32Z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ICV">
    <vt:lpwstr>F32CE89BCCD94ED4A03592387EE132A6_13</vt:lpwstr>
  </property>
  <property fmtid="{D5CDD505-2E9C-101B-9397-08002B2CF9AE}" pid="4" name="CWM1691a35055f011ef8000793d0000783d">
    <vt:lpwstr>CWMluuTViBt5cWCoavjY/W4bu5CbNLR5FASPz+6cdew+ulshq7sBSnLPCdamKGyrrmgy5xQiFOMIc9XG/w+lbNulg==</vt:lpwstr>
  </property>
</Properties>
</file>